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4"/>
  </p:sldMasterIdLst>
  <p:notesMasterIdLst>
    <p:notesMasterId r:id="rId8"/>
  </p:notesMasterIdLst>
  <p:handoutMasterIdLst>
    <p:handoutMasterId r:id="rId9"/>
  </p:handoutMasterIdLst>
  <p:sldIdLst>
    <p:sldId id="256" r:id="rId5"/>
    <p:sldId id="257" r:id="rId6"/>
    <p:sldId id="258" r:id="rId7"/>
  </p:sldIdLst>
  <p:sldSz cx="5327650" cy="7559675"/>
  <p:notesSz cx="6858000" cy="9144000"/>
  <p:embeddedFontLst>
    <p:embeddedFont>
      <p:font typeface="Sweden Sans" panose="02000000000000000000" pitchFamily="50" charset="0"/>
      <p:regular r:id="rId10"/>
    </p:embeddedFont>
  </p:embeddedFontLst>
  <p:defaultTextStyle>
    <a:defPPr>
      <a:defRPr lang="sv-SE"/>
    </a:defPPr>
    <a:lvl1pPr marL="0" algn="l" defTabSz="525897" rtl="0" eaLnBrk="1" latinLnBrk="0" hangingPunct="1">
      <a:defRPr sz="1035" kern="1200">
        <a:solidFill>
          <a:schemeClr val="tx1"/>
        </a:solidFill>
        <a:latin typeface="+mn-lt"/>
        <a:ea typeface="+mn-ea"/>
        <a:cs typeface="+mn-cs"/>
      </a:defRPr>
    </a:lvl1pPr>
    <a:lvl2pPr marL="262949" algn="l" defTabSz="525897" rtl="0" eaLnBrk="1" latinLnBrk="0" hangingPunct="1">
      <a:defRPr sz="1035" kern="1200">
        <a:solidFill>
          <a:schemeClr val="tx1"/>
        </a:solidFill>
        <a:latin typeface="+mn-lt"/>
        <a:ea typeface="+mn-ea"/>
        <a:cs typeface="+mn-cs"/>
      </a:defRPr>
    </a:lvl2pPr>
    <a:lvl3pPr marL="525897" algn="l" defTabSz="525897" rtl="0" eaLnBrk="1" latinLnBrk="0" hangingPunct="1">
      <a:defRPr sz="1035" kern="1200">
        <a:solidFill>
          <a:schemeClr val="tx1"/>
        </a:solidFill>
        <a:latin typeface="+mn-lt"/>
        <a:ea typeface="+mn-ea"/>
        <a:cs typeface="+mn-cs"/>
      </a:defRPr>
    </a:lvl3pPr>
    <a:lvl4pPr marL="788846" algn="l" defTabSz="525897" rtl="0" eaLnBrk="1" latinLnBrk="0" hangingPunct="1">
      <a:defRPr sz="1035" kern="1200">
        <a:solidFill>
          <a:schemeClr val="tx1"/>
        </a:solidFill>
        <a:latin typeface="+mn-lt"/>
        <a:ea typeface="+mn-ea"/>
        <a:cs typeface="+mn-cs"/>
      </a:defRPr>
    </a:lvl4pPr>
    <a:lvl5pPr marL="1051794" algn="l" defTabSz="525897" rtl="0" eaLnBrk="1" latinLnBrk="0" hangingPunct="1">
      <a:defRPr sz="1035" kern="1200">
        <a:solidFill>
          <a:schemeClr val="tx1"/>
        </a:solidFill>
        <a:latin typeface="+mn-lt"/>
        <a:ea typeface="+mn-ea"/>
        <a:cs typeface="+mn-cs"/>
      </a:defRPr>
    </a:lvl5pPr>
    <a:lvl6pPr marL="1314744" algn="l" defTabSz="525897" rtl="0" eaLnBrk="1" latinLnBrk="0" hangingPunct="1">
      <a:defRPr sz="1035" kern="1200">
        <a:solidFill>
          <a:schemeClr val="tx1"/>
        </a:solidFill>
        <a:latin typeface="+mn-lt"/>
        <a:ea typeface="+mn-ea"/>
        <a:cs typeface="+mn-cs"/>
      </a:defRPr>
    </a:lvl6pPr>
    <a:lvl7pPr marL="1577692" algn="l" defTabSz="525897" rtl="0" eaLnBrk="1" latinLnBrk="0" hangingPunct="1">
      <a:defRPr sz="1035" kern="1200">
        <a:solidFill>
          <a:schemeClr val="tx1"/>
        </a:solidFill>
        <a:latin typeface="+mn-lt"/>
        <a:ea typeface="+mn-ea"/>
        <a:cs typeface="+mn-cs"/>
      </a:defRPr>
    </a:lvl7pPr>
    <a:lvl8pPr marL="1840641" algn="l" defTabSz="525897" rtl="0" eaLnBrk="1" latinLnBrk="0" hangingPunct="1">
      <a:defRPr sz="1035" kern="1200">
        <a:solidFill>
          <a:schemeClr val="tx1"/>
        </a:solidFill>
        <a:latin typeface="+mn-lt"/>
        <a:ea typeface="+mn-ea"/>
        <a:cs typeface="+mn-cs"/>
      </a:defRPr>
    </a:lvl8pPr>
    <a:lvl9pPr marL="2103589" algn="l" defTabSz="525897" rtl="0" eaLnBrk="1" latinLnBrk="0" hangingPunct="1">
      <a:defRPr sz="103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8E2D0A-40BC-46F0-A3B2-9EBAD6CBA134}" v="88" dt="2020-03-16T10:32:41.95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anmörkt format 2 - Dekorfär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53" autoAdjust="0"/>
    <p:restoredTop sz="94660"/>
  </p:normalViewPr>
  <p:slideViewPr>
    <p:cSldViewPr snapToGrid="0">
      <p:cViewPr varScale="1">
        <p:scale>
          <a:sx n="94" d="100"/>
          <a:sy n="94" d="100"/>
        </p:scale>
        <p:origin x="30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2874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font" Target="fonts/font1.fntdata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>
            <a:extLst>
              <a:ext uri="{FF2B5EF4-FFF2-40B4-BE49-F238E27FC236}">
                <a16:creationId xmlns:a16="http://schemas.microsoft.com/office/drawing/2014/main" id="{4F4180A4-E415-48FD-BB44-36B533560B1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45A73C5F-B068-409B-805C-8B6E0563A53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660092-6FA4-4B71-BF6E-15FB84F20C84}" type="datetimeFigureOut">
              <a:rPr lang="sv-SE" smtClean="0"/>
              <a:t>2021-11-26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45294F8F-BD48-4A46-98E7-7CC572FC0FF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BED48C08-AF14-49B2-AF32-92FE54DFDDA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476687-8084-4B2D-878B-A70B170C1A5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2380320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787AEA-07D3-41F7-8469-39737554EE18}" type="datetimeFigureOut">
              <a:rPr lang="en-GB" smtClean="0"/>
              <a:t>26/11/2021</a:t>
            </a:fld>
            <a:endParaRPr lang="en-GB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2343150" y="1143000"/>
            <a:ext cx="2173288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GB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1FAFC9-CE12-4617-95A5-2B5511CD9D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645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525897" rtl="0" eaLnBrk="1" latinLnBrk="0" hangingPunct="1">
      <a:defRPr sz="690" kern="1200">
        <a:solidFill>
          <a:schemeClr val="tx1"/>
        </a:solidFill>
        <a:latin typeface="+mn-lt"/>
        <a:ea typeface="+mn-ea"/>
        <a:cs typeface="+mn-cs"/>
      </a:defRPr>
    </a:lvl1pPr>
    <a:lvl2pPr marL="262949" algn="l" defTabSz="525897" rtl="0" eaLnBrk="1" latinLnBrk="0" hangingPunct="1">
      <a:defRPr sz="690" kern="1200">
        <a:solidFill>
          <a:schemeClr val="tx1"/>
        </a:solidFill>
        <a:latin typeface="+mn-lt"/>
        <a:ea typeface="+mn-ea"/>
        <a:cs typeface="+mn-cs"/>
      </a:defRPr>
    </a:lvl2pPr>
    <a:lvl3pPr marL="525897" algn="l" defTabSz="525897" rtl="0" eaLnBrk="1" latinLnBrk="0" hangingPunct="1">
      <a:defRPr sz="690" kern="1200">
        <a:solidFill>
          <a:schemeClr val="tx1"/>
        </a:solidFill>
        <a:latin typeface="+mn-lt"/>
        <a:ea typeface="+mn-ea"/>
        <a:cs typeface="+mn-cs"/>
      </a:defRPr>
    </a:lvl3pPr>
    <a:lvl4pPr marL="788846" algn="l" defTabSz="525897" rtl="0" eaLnBrk="1" latinLnBrk="0" hangingPunct="1">
      <a:defRPr sz="690" kern="1200">
        <a:solidFill>
          <a:schemeClr val="tx1"/>
        </a:solidFill>
        <a:latin typeface="+mn-lt"/>
        <a:ea typeface="+mn-ea"/>
        <a:cs typeface="+mn-cs"/>
      </a:defRPr>
    </a:lvl4pPr>
    <a:lvl5pPr marL="1051794" algn="l" defTabSz="525897" rtl="0" eaLnBrk="1" latinLnBrk="0" hangingPunct="1">
      <a:defRPr sz="690" kern="1200">
        <a:solidFill>
          <a:schemeClr val="tx1"/>
        </a:solidFill>
        <a:latin typeface="+mn-lt"/>
        <a:ea typeface="+mn-ea"/>
        <a:cs typeface="+mn-cs"/>
      </a:defRPr>
    </a:lvl5pPr>
    <a:lvl6pPr marL="1314744" algn="l" defTabSz="525897" rtl="0" eaLnBrk="1" latinLnBrk="0" hangingPunct="1">
      <a:defRPr sz="690" kern="1200">
        <a:solidFill>
          <a:schemeClr val="tx1"/>
        </a:solidFill>
        <a:latin typeface="+mn-lt"/>
        <a:ea typeface="+mn-ea"/>
        <a:cs typeface="+mn-cs"/>
      </a:defRPr>
    </a:lvl6pPr>
    <a:lvl7pPr marL="1577692" algn="l" defTabSz="525897" rtl="0" eaLnBrk="1" latinLnBrk="0" hangingPunct="1">
      <a:defRPr sz="690" kern="1200">
        <a:solidFill>
          <a:schemeClr val="tx1"/>
        </a:solidFill>
        <a:latin typeface="+mn-lt"/>
        <a:ea typeface="+mn-ea"/>
        <a:cs typeface="+mn-cs"/>
      </a:defRPr>
    </a:lvl7pPr>
    <a:lvl8pPr marL="1840641" algn="l" defTabSz="525897" rtl="0" eaLnBrk="1" latinLnBrk="0" hangingPunct="1">
      <a:defRPr sz="690" kern="1200">
        <a:solidFill>
          <a:schemeClr val="tx1"/>
        </a:solidFill>
        <a:latin typeface="+mn-lt"/>
        <a:ea typeface="+mn-ea"/>
        <a:cs typeface="+mn-cs"/>
      </a:defRPr>
    </a:lvl8pPr>
    <a:lvl9pPr marL="2103589" algn="l" defTabSz="525897" rtl="0" eaLnBrk="1" latinLnBrk="0" hangingPunct="1">
      <a:defRPr sz="69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ubrikt och bild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57BA8E2-4D67-4BC2-8ABD-5C1D3C3ED2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1950" y="354752"/>
            <a:ext cx="4572000" cy="1054210"/>
          </a:xfrm>
        </p:spPr>
        <p:txBody>
          <a:bodyPr anchor="t"/>
          <a:lstStyle>
            <a:lvl1pPr>
              <a:defRPr sz="2500">
                <a:solidFill>
                  <a:srgbClr val="00529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38FF79A-FCAF-4E8F-B498-68C90F39A2C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61949" y="3381375"/>
            <a:ext cx="4581524" cy="3238500"/>
          </a:xfrm>
        </p:spPr>
        <p:txBody>
          <a:bodyPr/>
          <a:lstStyle>
            <a:lvl1pPr>
              <a:buNone/>
              <a:defRPr sz="1703"/>
            </a:lvl1pPr>
          </a:lstStyle>
          <a:p>
            <a:endParaRPr lang="en-GB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6941CF1-BF6A-446E-8C92-FAD587C2221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1950" y="2053487"/>
            <a:ext cx="1638300" cy="1032613"/>
          </a:xfrm>
        </p:spPr>
        <p:txBody>
          <a:bodyPr/>
          <a:lstStyle>
            <a:lvl1pPr>
              <a:lnSpc>
                <a:spcPct val="90000"/>
              </a:lnSpc>
              <a:spcBef>
                <a:spcPts val="0"/>
              </a:spcBef>
              <a:buNone/>
              <a:defRPr sz="1800" b="1">
                <a:solidFill>
                  <a:srgbClr val="005293"/>
                </a:solidFill>
              </a:defRPr>
            </a:lvl1pPr>
          </a:lstStyle>
          <a:p>
            <a:pPr lvl="0"/>
            <a:r>
              <a:rPr lang="sv-SE" dirty="0"/>
              <a:t>Ort och datum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84A7E607-A846-490E-8C34-65348D4A62F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731081" y="2053487"/>
            <a:ext cx="2212394" cy="1032613"/>
          </a:xfrm>
        </p:spPr>
        <p:txBody>
          <a:bodyPr/>
          <a:lstStyle>
            <a:lvl1pPr>
              <a:lnSpc>
                <a:spcPct val="110000"/>
              </a:lnSpc>
              <a:spcBef>
                <a:spcPts val="0"/>
              </a:spcBef>
              <a:spcAft>
                <a:spcPts val="1703"/>
              </a:spcAft>
              <a:buNone/>
              <a:defRPr sz="800">
                <a:solidFill>
                  <a:schemeClr val="tx1"/>
                </a:solidFill>
              </a:defRPr>
            </a:lvl1pPr>
          </a:lstStyle>
          <a:p>
            <a:pPr lvl="0"/>
            <a:endParaRPr lang="en-GB" dirty="0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7CB0AC25-030C-403D-9E11-56599F40D4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1949" y="6829425"/>
            <a:ext cx="4581525" cy="381600"/>
          </a:xfrm>
        </p:spPr>
        <p:txBody>
          <a:bodyPr/>
          <a:lstStyle>
            <a:lvl1pPr>
              <a:buNone/>
              <a:defRPr sz="1703"/>
            </a:lvl1pPr>
          </a:lstStyle>
          <a:p>
            <a:r>
              <a:rPr lang="sv-SE" dirty="0"/>
              <a:t>LOGO</a:t>
            </a:r>
            <a:endParaRPr lang="en-GB" dirty="0"/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0BDEFF93-A464-4266-A386-90A6B36B4DA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 rot="5400000">
            <a:off x="4268841" y="4056363"/>
            <a:ext cx="1498600" cy="147357"/>
          </a:xfrm>
        </p:spPr>
        <p:txBody>
          <a:bodyPr/>
          <a:lstStyle>
            <a:lvl1pPr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  <a:defRPr sz="65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Source/photo credit</a:t>
            </a:r>
          </a:p>
        </p:txBody>
      </p:sp>
    </p:spTree>
    <p:extLst>
      <p:ext uri="{BB962C8B-B14F-4D97-AF65-F5344CB8AC3E}">
        <p14:creationId xmlns:p14="http://schemas.microsoft.com/office/powerpoint/2010/main" val="3177692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ubrik, datum och tex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3">
            <a:extLst>
              <a:ext uri="{FF2B5EF4-FFF2-40B4-BE49-F238E27FC236}">
                <a16:creationId xmlns:a16="http://schemas.microsoft.com/office/drawing/2014/main" id="{4F952BDB-13F3-422E-849B-C3677F49E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1950" y="354752"/>
            <a:ext cx="4572000" cy="1054210"/>
          </a:xfrm>
        </p:spPr>
        <p:txBody>
          <a:bodyPr anchor="t"/>
          <a:lstStyle>
            <a:lvl1pPr>
              <a:defRPr sz="2500">
                <a:solidFill>
                  <a:srgbClr val="00529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8B6F96AA-FD0D-4D73-82F4-522E50FB2AA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1950" y="2053487"/>
            <a:ext cx="1638300" cy="1032613"/>
          </a:xfrm>
        </p:spPr>
        <p:txBody>
          <a:bodyPr/>
          <a:lstStyle>
            <a:lvl1pPr>
              <a:lnSpc>
                <a:spcPct val="90000"/>
              </a:lnSpc>
              <a:spcBef>
                <a:spcPts val="0"/>
              </a:spcBef>
              <a:buNone/>
              <a:defRPr sz="1800" b="1">
                <a:solidFill>
                  <a:srgbClr val="005293"/>
                </a:solidFill>
              </a:defRPr>
            </a:lvl1pPr>
          </a:lstStyle>
          <a:p>
            <a:pPr lvl="0"/>
            <a:r>
              <a:rPr lang="sv-SE" dirty="0"/>
              <a:t>Ort och datum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75C7CB34-E70D-48A5-A141-D46961E84A9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295526" y="2053487"/>
            <a:ext cx="2647950" cy="2489938"/>
          </a:xfrm>
        </p:spPr>
        <p:txBody>
          <a:bodyPr/>
          <a:lstStyle>
            <a:lvl1pPr>
              <a:lnSpc>
                <a:spcPct val="110000"/>
              </a:lnSpc>
              <a:spcBef>
                <a:spcPts val="0"/>
              </a:spcBef>
              <a:spcAft>
                <a:spcPts val="1703"/>
              </a:spcAft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endParaRPr lang="en-GB" dirty="0"/>
          </a:p>
        </p:txBody>
      </p:sp>
      <p:sp>
        <p:nvSpPr>
          <p:cNvPr id="7" name="Picture Placeholder 17">
            <a:extLst>
              <a:ext uri="{FF2B5EF4-FFF2-40B4-BE49-F238E27FC236}">
                <a16:creationId xmlns:a16="http://schemas.microsoft.com/office/drawing/2014/main" id="{DEE5126F-8BD5-4827-9D5C-19DD911BF42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1949" y="6829425"/>
            <a:ext cx="4581525" cy="381600"/>
          </a:xfrm>
        </p:spPr>
        <p:txBody>
          <a:bodyPr/>
          <a:lstStyle>
            <a:lvl1pPr>
              <a:buNone/>
              <a:defRPr sz="1703"/>
            </a:lvl1pPr>
          </a:lstStyle>
          <a:p>
            <a:r>
              <a:rPr lang="sv-SE" dirty="0"/>
              <a:t>LOGO</a:t>
            </a:r>
            <a:endParaRPr lang="en-GB" dirty="0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9B760BD8-2A0F-4069-95C0-E78EC7183DA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435349" y="6615393"/>
            <a:ext cx="1498600" cy="147357"/>
          </a:xfrm>
        </p:spPr>
        <p:txBody>
          <a:bodyPr/>
          <a:lstStyle>
            <a:lvl1pPr algn="r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  <a:defRPr sz="65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Source/photo credit</a:t>
            </a:r>
          </a:p>
        </p:txBody>
      </p:sp>
    </p:spTree>
    <p:extLst>
      <p:ext uri="{BB962C8B-B14F-4D97-AF65-F5344CB8AC3E}">
        <p14:creationId xmlns:p14="http://schemas.microsoft.com/office/powerpoint/2010/main" val="290319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utsida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57411D9-BEC1-4EAE-B0AF-2ABEEFCB6B4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5327650" cy="7559675"/>
          </a:xfrm>
        </p:spPr>
        <p:txBody>
          <a:bodyPr tIns="2160000" anchor="t" anchorCtr="1"/>
          <a:lstStyle>
            <a:lvl1pPr>
              <a:buNone/>
              <a:defRPr/>
            </a:lvl1pPr>
          </a:lstStyle>
          <a:p>
            <a:endParaRPr lang="en-GB" dirty="0"/>
          </a:p>
        </p:txBody>
      </p:sp>
      <p:sp>
        <p:nvSpPr>
          <p:cNvPr id="5" name="Text Placeholder 9">
            <a:extLst>
              <a:ext uri="{FF2B5EF4-FFF2-40B4-BE49-F238E27FC236}">
                <a16:creationId xmlns:a16="http://schemas.microsoft.com/office/drawing/2014/main" id="{61168543-D472-4E6C-B73C-481507846A5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759198" y="7315200"/>
            <a:ext cx="1498600" cy="147357"/>
          </a:xfrm>
        </p:spPr>
        <p:txBody>
          <a:bodyPr/>
          <a:lstStyle>
            <a:lvl1pPr algn="r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  <a:defRPr sz="650">
                <a:solidFill>
                  <a:srgbClr val="005293"/>
                </a:solidFill>
              </a:defRPr>
            </a:lvl1pPr>
          </a:lstStyle>
          <a:p>
            <a:pPr lvl="0"/>
            <a:r>
              <a:rPr lang="en-GB" dirty="0"/>
              <a:t>Source/photo credit</a:t>
            </a:r>
          </a:p>
        </p:txBody>
      </p:sp>
    </p:spTree>
    <p:extLst>
      <p:ext uri="{BB962C8B-B14F-4D97-AF65-F5344CB8AC3E}">
        <p14:creationId xmlns:p14="http://schemas.microsoft.com/office/powerpoint/2010/main" val="3786345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152683E2-9A31-4B47-ACFE-390B6E0AF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1950" y="354752"/>
            <a:ext cx="4572000" cy="105421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r>
              <a:rPr lang="sv-SE" dirty="0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81C0710F-3CB3-4F01-9977-A1A69928F1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1951" y="1847328"/>
            <a:ext cx="4572000" cy="7366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</p:txBody>
      </p:sp>
    </p:spTree>
    <p:extLst>
      <p:ext uri="{BB962C8B-B14F-4D97-AF65-F5344CB8AC3E}">
        <p14:creationId xmlns:p14="http://schemas.microsoft.com/office/powerpoint/2010/main" val="149138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dt="0"/>
  <p:txStyles>
    <p:titleStyle>
      <a:lvl1pPr algn="l" defTabSz="1137885" rtl="0" eaLnBrk="1" latinLnBrk="0" hangingPunct="1">
        <a:lnSpc>
          <a:spcPct val="90000"/>
        </a:lnSpc>
        <a:spcBef>
          <a:spcPct val="0"/>
        </a:spcBef>
        <a:buNone/>
        <a:defRPr sz="2500" b="1" kern="1200" spc="0" baseline="0">
          <a:solidFill>
            <a:srgbClr val="005293"/>
          </a:solidFill>
          <a:latin typeface="+mj-lt"/>
          <a:ea typeface="+mj-ea"/>
          <a:cs typeface="+mj-cs"/>
        </a:defRPr>
      </a:lvl1pPr>
    </p:titleStyle>
    <p:bodyStyle>
      <a:lvl1pPr marL="0" indent="-284473" algn="l" defTabSz="1137885" rtl="0" eaLnBrk="1" latinLnBrk="0" hangingPunct="1">
        <a:lnSpc>
          <a:spcPct val="90000"/>
        </a:lnSpc>
        <a:spcBef>
          <a:spcPts val="1246"/>
        </a:spcBef>
        <a:buSzPct val="96000"/>
        <a:buFont typeface="Sweden Sans" panose="02000000000000000000" pitchFamily="50" charset="0"/>
        <a:buChar char="•"/>
        <a:defRPr sz="1000" kern="1200">
          <a:solidFill>
            <a:srgbClr val="005293"/>
          </a:solidFill>
          <a:latin typeface="+mn-lt"/>
          <a:ea typeface="+mn-ea"/>
          <a:cs typeface="+mn-cs"/>
        </a:defRPr>
      </a:lvl1pPr>
      <a:lvl2pPr marL="1433556" indent="-284473" algn="l" defTabSz="1137885" rtl="0" eaLnBrk="1" latinLnBrk="0" hangingPunct="1">
        <a:lnSpc>
          <a:spcPct val="90000"/>
        </a:lnSpc>
        <a:spcBef>
          <a:spcPts val="1368"/>
        </a:spcBef>
        <a:buFont typeface="Sweden Sans" panose="02000000000000000000" pitchFamily="50" charset="0"/>
        <a:buChar char="–"/>
        <a:defRPr sz="1000" kern="1200">
          <a:solidFill>
            <a:srgbClr val="005293"/>
          </a:solidFill>
          <a:latin typeface="+mn-lt"/>
          <a:ea typeface="+mn-ea"/>
          <a:cs typeface="+mn-cs"/>
        </a:defRPr>
      </a:lvl2pPr>
      <a:lvl3pPr marL="2553522" indent="-284473" algn="l" defTabSz="1137885" rtl="0" eaLnBrk="1" latinLnBrk="0" hangingPunct="1">
        <a:lnSpc>
          <a:spcPct val="90000"/>
        </a:lnSpc>
        <a:spcBef>
          <a:spcPts val="1368"/>
        </a:spcBef>
        <a:buFont typeface="Sweden Sans" panose="02000000000000000000" pitchFamily="50" charset="0"/>
        <a:buChar char="–"/>
        <a:defRPr sz="1000" kern="1200">
          <a:solidFill>
            <a:srgbClr val="005293"/>
          </a:solidFill>
          <a:latin typeface="+mn-lt"/>
          <a:ea typeface="+mn-ea"/>
          <a:cs typeface="+mn-cs"/>
        </a:defRPr>
      </a:lvl3pPr>
      <a:lvl4pPr marL="3673487" indent="-284473" algn="l" defTabSz="1137885" rtl="0" eaLnBrk="1" latinLnBrk="0" hangingPunct="1">
        <a:lnSpc>
          <a:spcPct val="90000"/>
        </a:lnSpc>
        <a:spcBef>
          <a:spcPts val="1368"/>
        </a:spcBef>
        <a:buFont typeface="Sweden Sans" panose="02000000000000000000" pitchFamily="50" charset="0"/>
        <a:buChar char="–"/>
        <a:defRPr sz="1000" kern="1200">
          <a:solidFill>
            <a:srgbClr val="005293"/>
          </a:solidFill>
          <a:latin typeface="+mn-lt"/>
          <a:ea typeface="+mn-ea"/>
          <a:cs typeface="+mn-cs"/>
        </a:defRPr>
      </a:lvl4pPr>
      <a:lvl5pPr marL="4838251" indent="-284473" algn="l" defTabSz="1137885" rtl="0" eaLnBrk="1" latinLnBrk="0" hangingPunct="1">
        <a:lnSpc>
          <a:spcPct val="90000"/>
        </a:lnSpc>
        <a:spcBef>
          <a:spcPts val="1368"/>
        </a:spcBef>
        <a:buFont typeface="Sweden Sans" panose="02000000000000000000" pitchFamily="50" charset="0"/>
        <a:buChar char="–"/>
        <a:defRPr sz="1000" kern="1200">
          <a:solidFill>
            <a:srgbClr val="005293"/>
          </a:solidFill>
          <a:latin typeface="+mn-lt"/>
          <a:ea typeface="+mn-ea"/>
          <a:cs typeface="+mn-cs"/>
        </a:defRPr>
      </a:lvl5pPr>
      <a:lvl6pPr marL="5375835" indent="-284473" algn="l" defTabSz="1137885" rtl="0" eaLnBrk="1" latinLnBrk="0" hangingPunct="1">
        <a:lnSpc>
          <a:spcPct val="90000"/>
        </a:lnSpc>
        <a:spcBef>
          <a:spcPts val="623"/>
        </a:spcBef>
        <a:buFont typeface="Sweden Sans" panose="02000000000000000000" pitchFamily="50" charset="0"/>
        <a:buChar char="–"/>
        <a:defRPr sz="1000" kern="1200">
          <a:solidFill>
            <a:srgbClr val="005293"/>
          </a:solidFill>
          <a:latin typeface="+mn-lt"/>
          <a:ea typeface="+mn-ea"/>
          <a:cs typeface="+mn-cs"/>
        </a:defRPr>
      </a:lvl6pPr>
      <a:lvl7pPr marL="5375835" indent="-284473" algn="l" defTabSz="1137885" rtl="0" eaLnBrk="1" latinLnBrk="0" hangingPunct="1">
        <a:lnSpc>
          <a:spcPct val="90000"/>
        </a:lnSpc>
        <a:spcBef>
          <a:spcPts val="623"/>
        </a:spcBef>
        <a:buFont typeface="Sweden Sans" panose="02000000000000000000" pitchFamily="50" charset="0"/>
        <a:buChar char="–"/>
        <a:defRPr sz="1000" kern="1200">
          <a:solidFill>
            <a:srgbClr val="005293"/>
          </a:solidFill>
          <a:latin typeface="+mn-lt"/>
          <a:ea typeface="+mn-ea"/>
          <a:cs typeface="+mn-cs"/>
        </a:defRPr>
      </a:lvl7pPr>
      <a:lvl8pPr marL="5375835" indent="-284473" algn="l" defTabSz="1137885" rtl="0" eaLnBrk="1" latinLnBrk="0" hangingPunct="1">
        <a:lnSpc>
          <a:spcPct val="90000"/>
        </a:lnSpc>
        <a:spcBef>
          <a:spcPts val="623"/>
        </a:spcBef>
        <a:buFont typeface="Sweden Sans" panose="02000000000000000000" pitchFamily="50" charset="0"/>
        <a:buChar char="–"/>
        <a:defRPr sz="1000" kern="1200">
          <a:solidFill>
            <a:srgbClr val="005293"/>
          </a:solidFill>
          <a:latin typeface="+mn-lt"/>
          <a:ea typeface="+mn-ea"/>
          <a:cs typeface="+mn-cs"/>
        </a:defRPr>
      </a:lvl8pPr>
      <a:lvl9pPr marL="5375835" indent="-284473" algn="l" defTabSz="1137885" rtl="0" eaLnBrk="1" latinLnBrk="0" hangingPunct="1">
        <a:lnSpc>
          <a:spcPct val="90000"/>
        </a:lnSpc>
        <a:spcBef>
          <a:spcPts val="623"/>
        </a:spcBef>
        <a:buFont typeface="Sweden Sans" panose="02000000000000000000" pitchFamily="50" charset="0"/>
        <a:buChar char="–"/>
        <a:defRPr sz="1000" kern="1200">
          <a:solidFill>
            <a:srgbClr val="005293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1137885" rtl="0" eaLnBrk="1" latinLnBrk="0" hangingPunct="1">
        <a:defRPr sz="2241" kern="1200">
          <a:solidFill>
            <a:schemeClr val="tx1"/>
          </a:solidFill>
          <a:latin typeface="+mn-lt"/>
          <a:ea typeface="+mn-ea"/>
          <a:cs typeface="+mn-cs"/>
        </a:defRPr>
      </a:lvl1pPr>
      <a:lvl2pPr marL="568942" algn="l" defTabSz="1137885" rtl="0" eaLnBrk="1" latinLnBrk="0" hangingPunct="1">
        <a:defRPr sz="2241" kern="1200">
          <a:solidFill>
            <a:schemeClr val="tx1"/>
          </a:solidFill>
          <a:latin typeface="+mn-lt"/>
          <a:ea typeface="+mn-ea"/>
          <a:cs typeface="+mn-cs"/>
        </a:defRPr>
      </a:lvl2pPr>
      <a:lvl3pPr marL="1137885" algn="l" defTabSz="1137885" rtl="0" eaLnBrk="1" latinLnBrk="0" hangingPunct="1">
        <a:defRPr sz="2241" kern="1200">
          <a:solidFill>
            <a:schemeClr val="tx1"/>
          </a:solidFill>
          <a:latin typeface="+mn-lt"/>
          <a:ea typeface="+mn-ea"/>
          <a:cs typeface="+mn-cs"/>
        </a:defRPr>
      </a:lvl3pPr>
      <a:lvl4pPr marL="1706827" algn="l" defTabSz="1137885" rtl="0" eaLnBrk="1" latinLnBrk="0" hangingPunct="1">
        <a:defRPr sz="2241" kern="1200">
          <a:solidFill>
            <a:schemeClr val="tx1"/>
          </a:solidFill>
          <a:latin typeface="+mn-lt"/>
          <a:ea typeface="+mn-ea"/>
          <a:cs typeface="+mn-cs"/>
        </a:defRPr>
      </a:lvl4pPr>
      <a:lvl5pPr marL="2275769" algn="l" defTabSz="1137885" rtl="0" eaLnBrk="1" latinLnBrk="0" hangingPunct="1">
        <a:defRPr sz="2241" kern="1200">
          <a:solidFill>
            <a:schemeClr val="tx1"/>
          </a:solidFill>
          <a:latin typeface="+mn-lt"/>
          <a:ea typeface="+mn-ea"/>
          <a:cs typeface="+mn-cs"/>
        </a:defRPr>
      </a:lvl5pPr>
      <a:lvl6pPr marL="2844713" algn="l" defTabSz="1137885" rtl="0" eaLnBrk="1" latinLnBrk="0" hangingPunct="1">
        <a:defRPr sz="2241" kern="1200">
          <a:solidFill>
            <a:schemeClr val="tx1"/>
          </a:solidFill>
          <a:latin typeface="+mn-lt"/>
          <a:ea typeface="+mn-ea"/>
          <a:cs typeface="+mn-cs"/>
        </a:defRPr>
      </a:lvl6pPr>
      <a:lvl7pPr marL="3413656" algn="l" defTabSz="1137885" rtl="0" eaLnBrk="1" latinLnBrk="0" hangingPunct="1">
        <a:defRPr sz="2241" kern="1200">
          <a:solidFill>
            <a:schemeClr val="tx1"/>
          </a:solidFill>
          <a:latin typeface="+mn-lt"/>
          <a:ea typeface="+mn-ea"/>
          <a:cs typeface="+mn-cs"/>
        </a:defRPr>
      </a:lvl7pPr>
      <a:lvl8pPr marL="3982598" algn="l" defTabSz="1137885" rtl="0" eaLnBrk="1" latinLnBrk="0" hangingPunct="1">
        <a:defRPr sz="2241" kern="1200">
          <a:solidFill>
            <a:schemeClr val="tx1"/>
          </a:solidFill>
          <a:latin typeface="+mn-lt"/>
          <a:ea typeface="+mn-ea"/>
          <a:cs typeface="+mn-cs"/>
        </a:defRPr>
      </a:lvl8pPr>
      <a:lvl9pPr marL="4551540" algn="l" defTabSz="1137885" rtl="0" eaLnBrk="1" latinLnBrk="0" hangingPunct="1">
        <a:defRPr sz="224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596" userDrawn="1">
          <p15:clr>
            <a:srgbClr val="F26B43"/>
          </p15:clr>
        </p15:guide>
        <p15:guide id="2" pos="1678" userDrawn="1">
          <p15:clr>
            <a:srgbClr val="F26B43"/>
          </p15:clr>
        </p15:guide>
        <p15:guide id="3" pos="227" userDrawn="1">
          <p15:clr>
            <a:srgbClr val="F26B43"/>
          </p15:clr>
        </p15:guide>
        <p15:guide id="4" pos="3107" userDrawn="1">
          <p15:clr>
            <a:srgbClr val="F26B43"/>
          </p15:clr>
        </p15:guide>
        <p15:guide id="5" orient="horz" pos="226" userDrawn="1">
          <p15:clr>
            <a:srgbClr val="F26B43"/>
          </p15:clr>
        </p15:guide>
        <p15:guide id="6" orient="horz" pos="431" userDrawn="1">
          <p15:clr>
            <a:srgbClr val="F26B43"/>
          </p15:clr>
        </p15:guide>
        <p15:guide id="7" orient="horz" pos="697" userDrawn="1">
          <p15:clr>
            <a:srgbClr val="F26B43"/>
          </p15:clr>
        </p15:guide>
        <p15:guide id="8" orient="horz" pos="1938" userDrawn="1">
          <p15:clr>
            <a:srgbClr val="F26B43"/>
          </p15:clr>
        </p15:guide>
        <p15:guide id="9" orient="horz" pos="2028" userDrawn="1">
          <p15:clr>
            <a:srgbClr val="F26B43"/>
          </p15:clr>
        </p15:guide>
        <p15:guide id="10" orient="horz" pos="4260" userDrawn="1">
          <p15:clr>
            <a:srgbClr val="F26B43"/>
          </p15:clr>
        </p15:guide>
        <p15:guide id="11" orient="horz" pos="440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9D525A-E914-48F9-ACF2-D635015BB4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1950" y="354752"/>
            <a:ext cx="4572000" cy="1054210"/>
          </a:xfrm>
        </p:spPr>
        <p:txBody>
          <a:bodyPr/>
          <a:lstStyle/>
          <a:p>
            <a:r>
              <a:rPr lang="en-GB" dirty="0"/>
              <a:t>Gender equality </a:t>
            </a:r>
            <a:br>
              <a:rPr lang="en-GB" dirty="0"/>
            </a:br>
            <a:r>
              <a:rPr lang="en-GB" dirty="0"/>
              <a:t>&amp; sustainability lunch</a:t>
            </a:r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970B05C5-DCB2-4723-8109-D082A800516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/>
          <a:srcRect l="446" r="446"/>
          <a:stretch/>
        </p:blipFill>
        <p:spPr>
          <a:xfrm>
            <a:off x="361949" y="3381375"/>
            <a:ext cx="4581524" cy="3238500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F5F8DA-1072-43C6-B0E6-06632840516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61950" y="2053487"/>
            <a:ext cx="1638300" cy="1032613"/>
          </a:xfrm>
        </p:spPr>
        <p:txBody>
          <a:bodyPr/>
          <a:lstStyle/>
          <a:p>
            <a:r>
              <a:rPr lang="en-GB" dirty="0"/>
              <a:t>Stockholm 2020-12-05 12:00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191B48-E700-4572-AA26-E4D840A2E8A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731081" y="2053487"/>
            <a:ext cx="2212394" cy="1032613"/>
          </a:xfrm>
        </p:spPr>
        <p:txBody>
          <a:bodyPr/>
          <a:lstStyle/>
          <a:p>
            <a:r>
              <a:rPr lang="en-GB" dirty="0"/>
              <a:t>RVSP by: </a:t>
            </a:r>
            <a:r>
              <a:rPr lang="en-GB" dirty="0" err="1"/>
              <a:t>Eribus</a:t>
            </a:r>
            <a:r>
              <a:rPr lang="en-GB" dirty="0"/>
              <a:t> es </a:t>
            </a:r>
            <a:r>
              <a:rPr lang="en-GB" dirty="0" err="1"/>
              <a:t>veles</a:t>
            </a:r>
            <a:r>
              <a:rPr lang="en-GB" dirty="0"/>
              <a:t> et as </a:t>
            </a:r>
            <a:r>
              <a:rPr lang="en-GB" dirty="0" err="1"/>
              <a:t>esci</a:t>
            </a:r>
            <a:r>
              <a:rPr lang="en-GB" dirty="0"/>
              <a:t> </a:t>
            </a:r>
            <a:r>
              <a:rPr lang="en-GB" dirty="0" err="1"/>
              <a:t>dellam</a:t>
            </a:r>
            <a:r>
              <a:rPr lang="en-GB" dirty="0"/>
              <a:t> res nus </a:t>
            </a:r>
            <a:r>
              <a:rPr lang="en-GB" dirty="0" err="1"/>
              <a:t>remperi</a:t>
            </a:r>
            <a:r>
              <a:rPr lang="en-GB" dirty="0"/>
              <a:t> </a:t>
            </a:r>
            <a:r>
              <a:rPr lang="en-GB" dirty="0" err="1"/>
              <a:t>oribusa</a:t>
            </a:r>
            <a:r>
              <a:rPr lang="en-GB" dirty="0"/>
              <a:t> voles nus, sit pe et </a:t>
            </a:r>
            <a:r>
              <a:rPr lang="en-GB" dirty="0" err="1"/>
              <a:t>opta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sequodi</a:t>
            </a:r>
            <a:r>
              <a:rPr lang="en-GB" dirty="0"/>
              <a:t> </a:t>
            </a:r>
            <a:r>
              <a:rPr lang="en-GB" dirty="0" err="1"/>
              <a:t>cor</a:t>
            </a:r>
            <a:r>
              <a:rPr lang="en-GB" dirty="0"/>
              <a:t> se </a:t>
            </a:r>
            <a:r>
              <a:rPr lang="en-GB" dirty="0" err="1"/>
              <a:t>venit</a:t>
            </a:r>
            <a:r>
              <a:rPr lang="en-GB" dirty="0"/>
              <a:t> </a:t>
            </a:r>
            <a:r>
              <a:rPr lang="en-GB" dirty="0" err="1"/>
              <a:t>evel</a:t>
            </a:r>
            <a:r>
              <a:rPr lang="en-GB" dirty="0"/>
              <a:t> </a:t>
            </a:r>
            <a:r>
              <a:rPr lang="en-GB" dirty="0" err="1"/>
              <a:t>iliqui</a:t>
            </a:r>
            <a:r>
              <a:rPr lang="en-GB" dirty="0"/>
              <a:t> </a:t>
            </a:r>
            <a:r>
              <a:rPr lang="en-GB" dirty="0" err="1"/>
              <a:t>omnihilis</a:t>
            </a:r>
            <a:r>
              <a:rPr lang="en-GB" dirty="0"/>
              <a:t> </a:t>
            </a:r>
            <a:r>
              <a:rPr lang="en-GB" dirty="0" err="1"/>
              <a:t>consequ</a:t>
            </a:r>
            <a:r>
              <a:rPr lang="en-GB" dirty="0"/>
              <a:t>-am.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quiandantum</a:t>
            </a:r>
            <a:r>
              <a:rPr lang="en-GB" dirty="0"/>
              <a:t> </a:t>
            </a:r>
            <a:r>
              <a:rPr lang="en-GB" dirty="0" err="1"/>
              <a:t>conseria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sequodi</a:t>
            </a:r>
            <a:r>
              <a:rPr lang="en-GB" dirty="0"/>
              <a:t> </a:t>
            </a:r>
            <a:r>
              <a:rPr lang="en-GB" dirty="0" err="1"/>
              <a:t>cor</a:t>
            </a:r>
            <a:r>
              <a:rPr lang="en-GB" dirty="0"/>
              <a:t> se </a:t>
            </a:r>
            <a:r>
              <a:rPr lang="en-GB" dirty="0" err="1"/>
              <a:t>venit</a:t>
            </a:r>
            <a:r>
              <a:rPr lang="en-GB" dirty="0"/>
              <a:t> </a:t>
            </a:r>
            <a:r>
              <a:rPr lang="en-GB" dirty="0" err="1"/>
              <a:t>evel</a:t>
            </a:r>
            <a:r>
              <a:rPr lang="en-GB" dirty="0"/>
              <a:t>. e </a:t>
            </a:r>
            <a:r>
              <a:rPr lang="en-GB" dirty="0" err="1"/>
              <a:t>venit</a:t>
            </a:r>
            <a:r>
              <a:rPr lang="en-GB" dirty="0"/>
              <a:t> </a:t>
            </a:r>
            <a:r>
              <a:rPr lang="en-GB" dirty="0" err="1"/>
              <a:t>evel</a:t>
            </a:r>
            <a:r>
              <a:rPr lang="en-GB" dirty="0"/>
              <a:t> </a:t>
            </a:r>
            <a:r>
              <a:rPr lang="en-GB" dirty="0" err="1"/>
              <a:t>iliqui</a:t>
            </a:r>
            <a:r>
              <a:rPr lang="en-GB" dirty="0"/>
              <a:t> </a:t>
            </a:r>
            <a:r>
              <a:rPr lang="en-GB" dirty="0" err="1"/>
              <a:t>omnihilis</a:t>
            </a:r>
            <a:r>
              <a:rPr lang="en-GB" dirty="0"/>
              <a:t> </a:t>
            </a:r>
            <a:r>
              <a:rPr lang="en-GB" dirty="0" err="1"/>
              <a:t>conse-quam</a:t>
            </a:r>
            <a:r>
              <a:rPr lang="en-GB" dirty="0"/>
              <a:t>.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quiandantum</a:t>
            </a:r>
            <a:r>
              <a:rPr lang="en-GB" dirty="0"/>
              <a:t> </a:t>
            </a:r>
            <a:r>
              <a:rPr lang="en-GB" dirty="0" err="1"/>
              <a:t>conseria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sequodi</a:t>
            </a:r>
            <a:r>
              <a:rPr lang="en-GB" dirty="0"/>
              <a:t> </a:t>
            </a:r>
            <a:r>
              <a:rPr lang="en-GB" dirty="0" err="1"/>
              <a:t>cor</a:t>
            </a:r>
            <a:r>
              <a:rPr lang="en-GB" dirty="0"/>
              <a:t> se </a:t>
            </a:r>
            <a:r>
              <a:rPr lang="en-GB" dirty="0" err="1"/>
              <a:t>venit</a:t>
            </a:r>
            <a:r>
              <a:rPr lang="en-GB" dirty="0"/>
              <a:t> </a:t>
            </a:r>
            <a:r>
              <a:rPr lang="en-GB" dirty="0" err="1"/>
              <a:t>evel</a:t>
            </a:r>
            <a:r>
              <a:rPr lang="en-GB" dirty="0"/>
              <a:t>.</a:t>
            </a:r>
          </a:p>
        </p:txBody>
      </p:sp>
      <p:pic>
        <p:nvPicPr>
          <p:cNvPr id="6" name="Platshållare för bild 5">
            <a:extLst>
              <a:ext uri="{FF2B5EF4-FFF2-40B4-BE49-F238E27FC236}">
                <a16:creationId xmlns:a16="http://schemas.microsoft.com/office/drawing/2014/main" id="{97A43D79-A439-46FF-BB7D-9FB9D104C0A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" b="279"/>
          <a:stretch/>
        </p:blipFill>
        <p:spPr>
          <a:xfrm>
            <a:off x="361949" y="6829425"/>
            <a:ext cx="4581525" cy="381600"/>
          </a:xfrm>
        </p:spPr>
      </p:pic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F00FBD4F-183A-4773-997D-E71AC32AE7C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152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C430C-9A8B-4F52-831A-E6D9359A75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1950" y="354752"/>
            <a:ext cx="4572000" cy="1054210"/>
          </a:xfrm>
        </p:spPr>
        <p:txBody>
          <a:bodyPr/>
          <a:lstStyle/>
          <a:p>
            <a:r>
              <a:rPr lang="en-GB" dirty="0"/>
              <a:t>Gender equality </a:t>
            </a:r>
            <a:br>
              <a:rPr lang="en-GB" dirty="0"/>
            </a:br>
            <a:r>
              <a:rPr lang="en-GB" dirty="0"/>
              <a:t>&amp; sustainability lunch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968B7C-78CF-40DA-B974-E8B4CE2C07F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61950" y="2053487"/>
            <a:ext cx="1638300" cy="1032613"/>
          </a:xfrm>
        </p:spPr>
        <p:txBody>
          <a:bodyPr/>
          <a:lstStyle/>
          <a:p>
            <a:r>
              <a:rPr lang="en-GB" dirty="0"/>
              <a:t>Stockholm 2020-12-05 12:00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0AE455-FE89-4F9B-A04D-1AC71A2E252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295526" y="2053487"/>
            <a:ext cx="2647950" cy="2489938"/>
          </a:xfrm>
        </p:spPr>
        <p:txBody>
          <a:bodyPr/>
          <a:lstStyle/>
          <a:p>
            <a:r>
              <a:rPr lang="en-GB" dirty="0" err="1"/>
              <a:t>Ullentem</a:t>
            </a:r>
            <a:r>
              <a:rPr lang="en-GB" dirty="0"/>
              <a:t> </a:t>
            </a:r>
            <a:r>
              <a:rPr lang="en-GB" dirty="0" err="1"/>
              <a:t>culpariandis</a:t>
            </a:r>
            <a:r>
              <a:rPr lang="en-GB" dirty="0"/>
              <a:t> il </a:t>
            </a:r>
            <a:r>
              <a:rPr lang="en-GB" dirty="0" err="1"/>
              <a:t>incipsant</a:t>
            </a:r>
            <a:r>
              <a:rPr lang="en-GB" dirty="0"/>
              <a:t> et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atempelis</a:t>
            </a:r>
            <a:r>
              <a:rPr lang="en-GB" dirty="0"/>
              <a:t> alit </a:t>
            </a:r>
            <a:r>
              <a:rPr lang="en-GB" dirty="0" err="1"/>
              <a:t>demoles</a:t>
            </a:r>
            <a:r>
              <a:rPr lang="en-GB" dirty="0"/>
              <a:t> </a:t>
            </a:r>
            <a:r>
              <a:rPr lang="en-GB" dirty="0" err="1"/>
              <a:t>verferi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dolorun</a:t>
            </a:r>
            <a:r>
              <a:rPr lang="en-GB" dirty="0"/>
              <a:t> </a:t>
            </a:r>
            <a:r>
              <a:rPr lang="en-GB" dirty="0" err="1"/>
              <a:t>daectem</a:t>
            </a:r>
            <a:r>
              <a:rPr lang="en-GB" dirty="0"/>
              <a:t> </a:t>
            </a:r>
            <a:r>
              <a:rPr lang="en-GB" dirty="0" err="1"/>
              <a:t>volestio</a:t>
            </a:r>
            <a:r>
              <a:rPr lang="en-GB" dirty="0"/>
              <a:t> </a:t>
            </a:r>
            <a:r>
              <a:rPr lang="en-GB" dirty="0" err="1"/>
              <a:t>tota</a:t>
            </a:r>
            <a:r>
              <a:rPr lang="en-GB" dirty="0"/>
              <a:t> sunt,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sant</a:t>
            </a:r>
            <a:r>
              <a:rPr lang="en-GB" dirty="0"/>
              <a:t> </a:t>
            </a:r>
            <a:r>
              <a:rPr lang="en-GB" dirty="0" err="1"/>
              <a:t>ipiet</a:t>
            </a:r>
            <a:r>
              <a:rPr lang="en-GB" dirty="0"/>
              <a:t> tur, </a:t>
            </a:r>
            <a:r>
              <a:rPr lang="en-GB" dirty="0" err="1"/>
              <a:t>conseque</a:t>
            </a:r>
            <a:r>
              <a:rPr lang="en-GB" dirty="0"/>
              <a:t> sit </a:t>
            </a:r>
            <a:r>
              <a:rPr lang="en-GB" dirty="0" err="1"/>
              <a:t>inctur</a:t>
            </a:r>
            <a:r>
              <a:rPr lang="en-GB" dirty="0"/>
              <a:t>. </a:t>
            </a:r>
            <a:r>
              <a:rPr lang="en-GB" dirty="0" err="1"/>
              <a:t>Ullentem</a:t>
            </a:r>
            <a:r>
              <a:rPr lang="en-GB" dirty="0"/>
              <a:t> </a:t>
            </a:r>
            <a:r>
              <a:rPr lang="en-GB" dirty="0" err="1"/>
              <a:t>culpariandis</a:t>
            </a:r>
            <a:r>
              <a:rPr lang="en-GB" dirty="0"/>
              <a:t> il </a:t>
            </a:r>
            <a:r>
              <a:rPr lang="en-GB" dirty="0" err="1"/>
              <a:t>incipsant</a:t>
            </a:r>
            <a:r>
              <a:rPr lang="en-GB" dirty="0"/>
              <a:t> et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atempelis</a:t>
            </a:r>
            <a:r>
              <a:rPr lang="en-GB" dirty="0"/>
              <a:t> alit </a:t>
            </a:r>
            <a:r>
              <a:rPr lang="en-GB" dirty="0" err="1"/>
              <a:t>demoles</a:t>
            </a:r>
            <a:r>
              <a:rPr lang="en-GB" dirty="0"/>
              <a:t> </a:t>
            </a:r>
            <a:r>
              <a:rPr lang="en-GB" dirty="0" err="1"/>
              <a:t>verferi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dolorun</a:t>
            </a:r>
            <a:r>
              <a:rPr lang="en-GB" dirty="0"/>
              <a:t> </a:t>
            </a:r>
            <a:r>
              <a:rPr lang="en-GB" dirty="0" err="1"/>
              <a:t>daectem</a:t>
            </a:r>
            <a:r>
              <a:rPr lang="en-GB" dirty="0"/>
              <a:t> </a:t>
            </a:r>
            <a:r>
              <a:rPr lang="en-GB" dirty="0" err="1"/>
              <a:t>volestio</a:t>
            </a:r>
            <a:r>
              <a:rPr lang="en-GB" dirty="0"/>
              <a:t> </a:t>
            </a:r>
            <a:r>
              <a:rPr lang="en-GB" dirty="0" err="1"/>
              <a:t>tota</a:t>
            </a:r>
            <a:r>
              <a:rPr lang="en-GB" dirty="0"/>
              <a:t> sunt,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sant</a:t>
            </a:r>
            <a:r>
              <a:rPr lang="en-GB" dirty="0"/>
              <a:t> </a:t>
            </a:r>
            <a:r>
              <a:rPr lang="en-GB" dirty="0" err="1"/>
              <a:t>ipiet</a:t>
            </a:r>
            <a:r>
              <a:rPr lang="en-GB" dirty="0"/>
              <a:t> tur, sit </a:t>
            </a:r>
            <a:r>
              <a:rPr lang="en-GB" dirty="0" err="1"/>
              <a:t>inctur</a:t>
            </a:r>
            <a:r>
              <a:rPr lang="en-GB" dirty="0"/>
              <a:t>.</a:t>
            </a:r>
          </a:p>
          <a:p>
            <a:r>
              <a:rPr lang="en-GB" dirty="0" err="1"/>
              <a:t>Culpariandis</a:t>
            </a:r>
            <a:r>
              <a:rPr lang="en-GB" dirty="0"/>
              <a:t> il </a:t>
            </a:r>
            <a:r>
              <a:rPr lang="en-GB" dirty="0" err="1"/>
              <a:t>incipsant</a:t>
            </a:r>
            <a:r>
              <a:rPr lang="en-GB" dirty="0"/>
              <a:t> et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atempelis</a:t>
            </a:r>
            <a:r>
              <a:rPr lang="en-GB" dirty="0"/>
              <a:t> alit </a:t>
            </a:r>
            <a:r>
              <a:rPr lang="en-GB" dirty="0" err="1"/>
              <a:t>demoles</a:t>
            </a:r>
            <a:r>
              <a:rPr lang="en-GB" dirty="0"/>
              <a:t> </a:t>
            </a:r>
            <a:r>
              <a:rPr lang="en-GB" dirty="0" err="1"/>
              <a:t>verferi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dolorun</a:t>
            </a:r>
            <a:r>
              <a:rPr lang="en-GB" dirty="0"/>
              <a:t> </a:t>
            </a:r>
            <a:r>
              <a:rPr lang="en-GB" dirty="0" err="1"/>
              <a:t>daectem</a:t>
            </a:r>
            <a:r>
              <a:rPr lang="en-GB" dirty="0"/>
              <a:t> </a:t>
            </a:r>
            <a:r>
              <a:rPr lang="en-GB" dirty="0" err="1"/>
              <a:t>volestio</a:t>
            </a:r>
            <a:r>
              <a:rPr lang="en-GB" dirty="0"/>
              <a:t> </a:t>
            </a:r>
            <a:r>
              <a:rPr lang="en-GB" dirty="0" err="1"/>
              <a:t>tota</a:t>
            </a:r>
            <a:r>
              <a:rPr lang="en-GB" dirty="0"/>
              <a:t> sunt,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sant</a:t>
            </a:r>
            <a:r>
              <a:rPr lang="en-GB" dirty="0"/>
              <a:t> </a:t>
            </a:r>
            <a:r>
              <a:rPr lang="en-GB" dirty="0" err="1"/>
              <a:t>ipiet</a:t>
            </a:r>
            <a:r>
              <a:rPr lang="en-GB" dirty="0"/>
              <a:t> tur, </a:t>
            </a:r>
            <a:r>
              <a:rPr lang="en-GB" dirty="0" err="1"/>
              <a:t>conseque</a:t>
            </a:r>
            <a:r>
              <a:rPr lang="en-GB" dirty="0"/>
              <a:t> sit </a:t>
            </a:r>
            <a:r>
              <a:rPr lang="en-GB" dirty="0" err="1"/>
              <a:t>inctur</a:t>
            </a:r>
            <a:r>
              <a:rPr lang="en-GB" dirty="0"/>
              <a:t>. </a:t>
            </a:r>
            <a:r>
              <a:rPr lang="en-GB" dirty="0" err="1"/>
              <a:t>Daectem</a:t>
            </a:r>
            <a:r>
              <a:rPr lang="en-GB" dirty="0"/>
              <a:t> </a:t>
            </a:r>
            <a:r>
              <a:rPr lang="en-GB" dirty="0" err="1"/>
              <a:t>volestio</a:t>
            </a:r>
            <a:r>
              <a:rPr lang="en-GB" dirty="0"/>
              <a:t> </a:t>
            </a:r>
            <a:r>
              <a:rPr lang="en-GB" dirty="0" err="1"/>
              <a:t>tota</a:t>
            </a:r>
            <a:r>
              <a:rPr lang="en-GB" dirty="0"/>
              <a:t> sunt,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sant</a:t>
            </a:r>
            <a:r>
              <a:rPr lang="en-GB" dirty="0"/>
              <a:t> </a:t>
            </a:r>
            <a:r>
              <a:rPr lang="en-GB" dirty="0" err="1"/>
              <a:t>ipiet</a:t>
            </a:r>
            <a:r>
              <a:rPr lang="en-GB" dirty="0"/>
              <a:t> tur, </a:t>
            </a:r>
            <a:r>
              <a:rPr lang="en-GB" dirty="0" err="1"/>
              <a:t>conseque</a:t>
            </a:r>
            <a:r>
              <a:rPr lang="en-GB" dirty="0"/>
              <a:t> sit </a:t>
            </a:r>
            <a:r>
              <a:rPr lang="en-GB" dirty="0" err="1"/>
              <a:t>inctur</a:t>
            </a:r>
            <a:r>
              <a:rPr lang="en-GB" dirty="0"/>
              <a:t>.</a:t>
            </a:r>
          </a:p>
        </p:txBody>
      </p:sp>
      <p:pic>
        <p:nvPicPr>
          <p:cNvPr id="11" name="Platshållare för bild 5">
            <a:extLst>
              <a:ext uri="{FF2B5EF4-FFF2-40B4-BE49-F238E27FC236}">
                <a16:creationId xmlns:a16="http://schemas.microsoft.com/office/drawing/2014/main" id="{3654C031-20C5-43C6-89D3-32641189D02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" b="279"/>
          <a:stretch/>
        </p:blipFill>
        <p:spPr>
          <a:xfrm>
            <a:off x="361949" y="6829425"/>
            <a:ext cx="4581525" cy="381600"/>
          </a:xfr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D59A8D8-3C45-4ED6-9709-52A1A080C27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4216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 descr="A picture containing snow, outdoor, nature, mountain&#10;&#10;Description automatically generated">
            <a:extLst>
              <a:ext uri="{FF2B5EF4-FFF2-40B4-BE49-F238E27FC236}">
                <a16:creationId xmlns:a16="http://schemas.microsoft.com/office/drawing/2014/main" id="{35E320C7-EB7B-4C7E-849D-9F9FEADF261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" r="91"/>
          <a:stretch/>
        </p:blipFill>
        <p:spPr>
          <a:xfrm>
            <a:off x="0" y="0"/>
            <a:ext cx="5327650" cy="7559675"/>
          </a:xfrm>
        </p:spPr>
      </p:pic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62E6A925-769E-4121-BF2A-AB053D94B92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sv-S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752216"/>
      </p:ext>
    </p:extLst>
  </p:cSld>
  <p:clrMapOvr>
    <a:masterClrMapping/>
  </p:clrMapOvr>
</p:sld>
</file>

<file path=ppt/theme/theme1.xml><?xml version="1.0" encoding="utf-8"?>
<a:theme xmlns:a="http://schemas.openxmlformats.org/drawingml/2006/main" name="Team Sweden ">
  <a:themeElements>
    <a:clrScheme name="Team Sweden Color">
      <a:dk1>
        <a:sysClr val="windowText" lastClr="000000"/>
      </a:dk1>
      <a:lt1>
        <a:sysClr val="window" lastClr="FFFFFF"/>
      </a:lt1>
      <a:dk2>
        <a:srgbClr val="142638"/>
      </a:dk2>
      <a:lt2>
        <a:srgbClr val="F8F8F8"/>
      </a:lt2>
      <a:accent1>
        <a:srgbClr val="FECB00"/>
      </a:accent1>
      <a:accent2>
        <a:srgbClr val="32ACDF"/>
      </a:accent2>
      <a:accent3>
        <a:srgbClr val="EDEDED"/>
      </a:accent3>
      <a:accent4>
        <a:srgbClr val="FF8000"/>
      </a:accent4>
      <a:accent5>
        <a:srgbClr val="9D77E0"/>
      </a:accent5>
      <a:accent6>
        <a:srgbClr val="66CDB0"/>
      </a:accent6>
      <a:hlink>
        <a:srgbClr val="32ACDF"/>
      </a:hlink>
      <a:folHlink>
        <a:srgbClr val="FF8000"/>
      </a:folHlink>
    </a:clrScheme>
    <a:fontScheme name="Team Sweden Font">
      <a:majorFont>
        <a:latin typeface="Sweden Sans"/>
        <a:ea typeface=""/>
        <a:cs typeface=""/>
      </a:majorFont>
      <a:minorFont>
        <a:latin typeface="Swed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custClrLst>
    <a:custClr>
      <a:srgbClr val="142638"/>
    </a:custClr>
    <a:custClr>
      <a:srgbClr val="1A3050"/>
    </a:custClr>
    <a:custClr>
      <a:srgbClr val="005293"/>
    </a:custClr>
    <a:custClr>
      <a:srgbClr val="FECB00"/>
    </a:custClr>
    <a:custClr>
      <a:srgbClr val="FFD481"/>
    </a:custClr>
    <a:custClr>
      <a:srgbClr val="E8E3D1"/>
    </a:custClr>
  </a:custClrLst>
  <a:extLst>
    <a:ext uri="{05A4C25C-085E-4340-85A3-A5531E510DB2}">
      <thm15:themeFamily xmlns:thm15="http://schemas.microsoft.com/office/thememl/2012/main" name="Inbjudan stående A5.potx" id="{D45AF858-F54E-46FC-98BC-CCBD77F7F0F9}" vid="{3C9C2131-D9C3-497D-B055-2D2A29A88F5B}"/>
    </a:ext>
  </a:extLst>
</a:theme>
</file>

<file path=ppt/theme/theme2.xml><?xml version="1.0" encoding="utf-8"?>
<a:theme xmlns:a="http://schemas.openxmlformats.org/drawingml/2006/main" name="Office-tema">
  <a:themeElements>
    <a:clrScheme name="Team Sweden Color">
      <a:dk1>
        <a:sysClr val="windowText" lastClr="000000"/>
      </a:dk1>
      <a:lt1>
        <a:sysClr val="window" lastClr="FFFFFF"/>
      </a:lt1>
      <a:dk2>
        <a:srgbClr val="142638"/>
      </a:dk2>
      <a:lt2>
        <a:srgbClr val="F8F8F8"/>
      </a:lt2>
      <a:accent1>
        <a:srgbClr val="FECB00"/>
      </a:accent1>
      <a:accent2>
        <a:srgbClr val="32ACDF"/>
      </a:accent2>
      <a:accent3>
        <a:srgbClr val="EDEDED"/>
      </a:accent3>
      <a:accent4>
        <a:srgbClr val="FF8000"/>
      </a:accent4>
      <a:accent5>
        <a:srgbClr val="9D77E0"/>
      </a:accent5>
      <a:accent6>
        <a:srgbClr val="66CDB0"/>
      </a:accent6>
      <a:hlink>
        <a:srgbClr val="32ACDF"/>
      </a:hlink>
      <a:folHlink>
        <a:srgbClr val="FF8000"/>
      </a:folHlink>
    </a:clrScheme>
    <a:fontScheme name="Team Sweden Font">
      <a:majorFont>
        <a:latin typeface="Sweden Sans"/>
        <a:ea typeface=""/>
        <a:cs typeface=""/>
      </a:majorFont>
      <a:minorFont>
        <a:latin typeface="Swed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custClrLst>
    <a:custClr>
      <a:srgbClr val="142638"/>
    </a:custClr>
    <a:custClr>
      <a:srgbClr val="1A3050"/>
    </a:custClr>
    <a:custClr>
      <a:srgbClr val="005293"/>
    </a:custClr>
    <a:custClr>
      <a:srgbClr val="FECB00"/>
    </a:custClr>
    <a:custClr>
      <a:srgbClr val="FFD481"/>
    </a:custClr>
    <a:custClr>
      <a:srgbClr val="E8E3D1"/>
    </a:custClr>
  </a:custClr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ema">
  <a:themeElements>
    <a:clrScheme name="Team Sweden Color">
      <a:dk1>
        <a:sysClr val="windowText" lastClr="000000"/>
      </a:dk1>
      <a:lt1>
        <a:sysClr val="window" lastClr="FFFFFF"/>
      </a:lt1>
      <a:dk2>
        <a:srgbClr val="142638"/>
      </a:dk2>
      <a:lt2>
        <a:srgbClr val="F8F8F8"/>
      </a:lt2>
      <a:accent1>
        <a:srgbClr val="FECB00"/>
      </a:accent1>
      <a:accent2>
        <a:srgbClr val="32ACDF"/>
      </a:accent2>
      <a:accent3>
        <a:srgbClr val="EDEDED"/>
      </a:accent3>
      <a:accent4>
        <a:srgbClr val="FF8000"/>
      </a:accent4>
      <a:accent5>
        <a:srgbClr val="9D77E0"/>
      </a:accent5>
      <a:accent6>
        <a:srgbClr val="66CDB0"/>
      </a:accent6>
      <a:hlink>
        <a:srgbClr val="32ACDF"/>
      </a:hlink>
      <a:folHlink>
        <a:srgbClr val="FF8000"/>
      </a:folHlink>
    </a:clrScheme>
    <a:fontScheme name="Team Sweden Font">
      <a:majorFont>
        <a:latin typeface="Sweden Sans"/>
        <a:ea typeface=""/>
        <a:cs typeface=""/>
      </a:majorFont>
      <a:minorFont>
        <a:latin typeface="Swed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custClrLst>
    <a:custClr>
      <a:srgbClr val="142638"/>
    </a:custClr>
    <a:custClr>
      <a:srgbClr val="1A3050"/>
    </a:custClr>
    <a:custClr>
      <a:srgbClr val="005293"/>
    </a:custClr>
    <a:custClr>
      <a:srgbClr val="FECB00"/>
    </a:custClr>
    <a:custClr>
      <a:srgbClr val="FFD481"/>
    </a:custClr>
    <a:custClr>
      <a:srgbClr val="E8E3D1"/>
    </a:custClr>
  </a:custClr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261B5BABC2062046A3A6C7BA83E1064C" ma:contentTypeVersion="10" ma:contentTypeDescription="Skapa ett nytt dokument." ma:contentTypeScope="" ma:versionID="558cb83ec7cdb221a774d0b7d86f73e5">
  <xsd:schema xmlns:xsd="http://www.w3.org/2001/XMLSchema" xmlns:xs="http://www.w3.org/2001/XMLSchema" xmlns:p="http://schemas.microsoft.com/office/2006/metadata/properties" xmlns:ns3="17798c2e-8ec6-411a-92bf-42cada8c5360" targetNamespace="http://schemas.microsoft.com/office/2006/metadata/properties" ma:root="true" ma:fieldsID="0ebfa375b3427caae85372d13753e19e" ns3:_="">
    <xsd:import namespace="17798c2e-8ec6-411a-92bf-42cada8c536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Locatio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98c2e-8ec6-411a-92bf-42cada8c53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1" nillable="true" ma:displayName="Location" ma:internalName="MediaServiceLocatio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8DCA370-3D7E-423A-A625-328FC6152E1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7798c2e-8ec6-411a-92bf-42cada8c536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CEBAD6A-AFE5-46E0-9A90-AF4AB80FFBE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4ABDA6A-1F6C-4B42-8544-08E5AE6AC91F}">
  <ds:schemaRefs>
    <ds:schemaRef ds:uri="http://schemas.microsoft.com/office/2006/metadata/properties"/>
    <ds:schemaRef ds:uri="http://purl.org/dc/elements/1.1/"/>
    <ds:schemaRef ds:uri="17798c2e-8ec6-411a-92bf-42cada8c5360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2753</TotalTime>
  <Words>168</Words>
  <Application>Microsoft Office PowerPoint</Application>
  <PresentationFormat>Anpassad</PresentationFormat>
  <Paragraphs>7</Paragraphs>
  <Slides>3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1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3</vt:i4>
      </vt:variant>
    </vt:vector>
  </HeadingPairs>
  <TitlesOfParts>
    <vt:vector size="5" baseType="lpstr">
      <vt:lpstr>Sweden Sans</vt:lpstr>
      <vt:lpstr>Team Sweden </vt:lpstr>
      <vt:lpstr>Gender equality  &amp; sustainability lunch</vt:lpstr>
      <vt:lpstr>Gender equality  &amp; sustainability lunch</vt:lpstr>
      <vt:lpstr>PowerPoint-presentation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Instruktioner Dold sida, visas inte vid utskrift</dc:title>
  <dc:creator>Carolina Bjurlefors</dc:creator>
  <cp:lastModifiedBy>Carolina Bjurlefors</cp:lastModifiedBy>
  <cp:revision>82</cp:revision>
  <dcterms:created xsi:type="dcterms:W3CDTF">2020-03-16T07:56:12Z</dcterms:created>
  <dcterms:modified xsi:type="dcterms:W3CDTF">2021-11-26T08:27:13Z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0x010100261B5BABC2062046A3A6C7BA83E1064C</vt:lpwstr>
  </property>
</Properties>
</file>