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56" r:id="rId5"/>
    <p:sldId id="258" r:id="rId6"/>
    <p:sldId id="257" r:id="rId7"/>
    <p:sldId id="259" r:id="rId8"/>
    <p:sldId id="260" r:id="rId9"/>
    <p:sldId id="261" r:id="rId10"/>
    <p:sldId id="262" r:id="rId11"/>
  </p:sldIdLst>
  <p:sldSz cx="10691813" cy="15119350"/>
  <p:notesSz cx="6858000" cy="9144000"/>
  <p:embeddedFontLst>
    <p:embeddedFont>
      <p:font typeface="Sweden Sans" panose="02000000000000000000" pitchFamily="50" charset="0"/>
      <p:regular r:id="rId14"/>
    </p:embeddedFont>
  </p:embeddedFontLst>
  <p:defaultTextStyle>
    <a:defPPr>
      <a:defRPr lang="sv-SE"/>
    </a:defPPr>
    <a:lvl1pPr marL="0" algn="l" defTabSz="1053480" rtl="0" eaLnBrk="1" latinLnBrk="0" hangingPunct="1">
      <a:defRPr sz="2074" kern="1200">
        <a:solidFill>
          <a:schemeClr val="tx1"/>
        </a:solidFill>
        <a:latin typeface="+mn-lt"/>
        <a:ea typeface="+mn-ea"/>
        <a:cs typeface="+mn-cs"/>
      </a:defRPr>
    </a:lvl1pPr>
    <a:lvl2pPr marL="526740" algn="l" defTabSz="1053480" rtl="0" eaLnBrk="1" latinLnBrk="0" hangingPunct="1">
      <a:defRPr sz="2074" kern="1200">
        <a:solidFill>
          <a:schemeClr val="tx1"/>
        </a:solidFill>
        <a:latin typeface="+mn-lt"/>
        <a:ea typeface="+mn-ea"/>
        <a:cs typeface="+mn-cs"/>
      </a:defRPr>
    </a:lvl2pPr>
    <a:lvl3pPr marL="1053480" algn="l" defTabSz="1053480" rtl="0" eaLnBrk="1" latinLnBrk="0" hangingPunct="1">
      <a:defRPr sz="2074" kern="1200">
        <a:solidFill>
          <a:schemeClr val="tx1"/>
        </a:solidFill>
        <a:latin typeface="+mn-lt"/>
        <a:ea typeface="+mn-ea"/>
        <a:cs typeface="+mn-cs"/>
      </a:defRPr>
    </a:lvl3pPr>
    <a:lvl4pPr marL="1580220" algn="l" defTabSz="1053480" rtl="0" eaLnBrk="1" latinLnBrk="0" hangingPunct="1">
      <a:defRPr sz="2074" kern="1200">
        <a:solidFill>
          <a:schemeClr val="tx1"/>
        </a:solidFill>
        <a:latin typeface="+mn-lt"/>
        <a:ea typeface="+mn-ea"/>
        <a:cs typeface="+mn-cs"/>
      </a:defRPr>
    </a:lvl4pPr>
    <a:lvl5pPr marL="2106960" algn="l" defTabSz="1053480" rtl="0" eaLnBrk="1" latinLnBrk="0" hangingPunct="1">
      <a:defRPr sz="2074" kern="1200">
        <a:solidFill>
          <a:schemeClr val="tx1"/>
        </a:solidFill>
        <a:latin typeface="+mn-lt"/>
        <a:ea typeface="+mn-ea"/>
        <a:cs typeface="+mn-cs"/>
      </a:defRPr>
    </a:lvl5pPr>
    <a:lvl6pPr marL="2633701" algn="l" defTabSz="1053480" rtl="0" eaLnBrk="1" latinLnBrk="0" hangingPunct="1">
      <a:defRPr sz="2074" kern="1200">
        <a:solidFill>
          <a:schemeClr val="tx1"/>
        </a:solidFill>
        <a:latin typeface="+mn-lt"/>
        <a:ea typeface="+mn-ea"/>
        <a:cs typeface="+mn-cs"/>
      </a:defRPr>
    </a:lvl6pPr>
    <a:lvl7pPr marL="3160441" algn="l" defTabSz="1053480" rtl="0" eaLnBrk="1" latinLnBrk="0" hangingPunct="1">
      <a:defRPr sz="2074" kern="1200">
        <a:solidFill>
          <a:schemeClr val="tx1"/>
        </a:solidFill>
        <a:latin typeface="+mn-lt"/>
        <a:ea typeface="+mn-ea"/>
        <a:cs typeface="+mn-cs"/>
      </a:defRPr>
    </a:lvl7pPr>
    <a:lvl8pPr marL="3687181" algn="l" defTabSz="1053480" rtl="0" eaLnBrk="1" latinLnBrk="0" hangingPunct="1">
      <a:defRPr sz="2074" kern="1200">
        <a:solidFill>
          <a:schemeClr val="tx1"/>
        </a:solidFill>
        <a:latin typeface="+mn-lt"/>
        <a:ea typeface="+mn-ea"/>
        <a:cs typeface="+mn-cs"/>
      </a:defRPr>
    </a:lvl8pPr>
    <a:lvl9pPr marL="4213921" algn="l" defTabSz="1053480" rtl="0" eaLnBrk="1" latinLnBrk="0" hangingPunct="1">
      <a:defRPr sz="207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2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8E2D0A-40BC-46F0-A3B2-9EBAD6CBA134}" v="88" dt="2020-03-16T10:32:41.9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1" autoAdjust="0"/>
    <p:restoredTop sz="94660"/>
  </p:normalViewPr>
  <p:slideViewPr>
    <p:cSldViewPr snapToGrid="0">
      <p:cViewPr varScale="1">
        <p:scale>
          <a:sx n="47" d="100"/>
          <a:sy n="47" d="100"/>
        </p:scale>
        <p:origin x="29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287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>
            <a:extLst>
              <a:ext uri="{FF2B5EF4-FFF2-40B4-BE49-F238E27FC236}">
                <a16:creationId xmlns:a16="http://schemas.microsoft.com/office/drawing/2014/main" id="{4F4180A4-E415-48FD-BB44-36B533560B1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45A73C5F-B068-409B-805C-8B6E0563A53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660092-6FA4-4B71-BF6E-15FB84F20C84}" type="datetimeFigureOut">
              <a:rPr lang="sv-SE" smtClean="0"/>
              <a:t>2021-11-26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45294F8F-BD48-4A46-98E7-7CC572FC0FF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BED48C08-AF14-49B2-AF32-92FE54DFDDA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476687-8084-4B2D-878B-A70B170C1A5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380320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787AEA-07D3-41F7-8469-39737554EE18}" type="datetimeFigureOut">
              <a:rPr lang="en-GB" smtClean="0"/>
              <a:t>26/11/2021</a:t>
            </a:fld>
            <a:endParaRPr lang="en-GB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GB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1FAFC9-CE12-4617-95A5-2B5511CD9D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645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53480" rtl="0" eaLnBrk="1" latinLnBrk="0" hangingPunct="1">
      <a:defRPr sz="1383" kern="1200">
        <a:solidFill>
          <a:schemeClr val="tx1"/>
        </a:solidFill>
        <a:latin typeface="+mn-lt"/>
        <a:ea typeface="+mn-ea"/>
        <a:cs typeface="+mn-cs"/>
      </a:defRPr>
    </a:lvl1pPr>
    <a:lvl2pPr marL="526740" algn="l" defTabSz="1053480" rtl="0" eaLnBrk="1" latinLnBrk="0" hangingPunct="1">
      <a:defRPr sz="1383" kern="1200">
        <a:solidFill>
          <a:schemeClr val="tx1"/>
        </a:solidFill>
        <a:latin typeface="+mn-lt"/>
        <a:ea typeface="+mn-ea"/>
        <a:cs typeface="+mn-cs"/>
      </a:defRPr>
    </a:lvl2pPr>
    <a:lvl3pPr marL="1053480" algn="l" defTabSz="1053480" rtl="0" eaLnBrk="1" latinLnBrk="0" hangingPunct="1">
      <a:defRPr sz="1383" kern="1200">
        <a:solidFill>
          <a:schemeClr val="tx1"/>
        </a:solidFill>
        <a:latin typeface="+mn-lt"/>
        <a:ea typeface="+mn-ea"/>
        <a:cs typeface="+mn-cs"/>
      </a:defRPr>
    </a:lvl3pPr>
    <a:lvl4pPr marL="1580220" algn="l" defTabSz="1053480" rtl="0" eaLnBrk="1" latinLnBrk="0" hangingPunct="1">
      <a:defRPr sz="1383" kern="1200">
        <a:solidFill>
          <a:schemeClr val="tx1"/>
        </a:solidFill>
        <a:latin typeface="+mn-lt"/>
        <a:ea typeface="+mn-ea"/>
        <a:cs typeface="+mn-cs"/>
      </a:defRPr>
    </a:lvl4pPr>
    <a:lvl5pPr marL="2106960" algn="l" defTabSz="1053480" rtl="0" eaLnBrk="1" latinLnBrk="0" hangingPunct="1">
      <a:defRPr sz="1383" kern="1200">
        <a:solidFill>
          <a:schemeClr val="tx1"/>
        </a:solidFill>
        <a:latin typeface="+mn-lt"/>
        <a:ea typeface="+mn-ea"/>
        <a:cs typeface="+mn-cs"/>
      </a:defRPr>
    </a:lvl5pPr>
    <a:lvl6pPr marL="2633701" algn="l" defTabSz="1053480" rtl="0" eaLnBrk="1" latinLnBrk="0" hangingPunct="1">
      <a:defRPr sz="1383" kern="1200">
        <a:solidFill>
          <a:schemeClr val="tx1"/>
        </a:solidFill>
        <a:latin typeface="+mn-lt"/>
        <a:ea typeface="+mn-ea"/>
        <a:cs typeface="+mn-cs"/>
      </a:defRPr>
    </a:lvl6pPr>
    <a:lvl7pPr marL="3160441" algn="l" defTabSz="1053480" rtl="0" eaLnBrk="1" latinLnBrk="0" hangingPunct="1">
      <a:defRPr sz="1383" kern="1200">
        <a:solidFill>
          <a:schemeClr val="tx1"/>
        </a:solidFill>
        <a:latin typeface="+mn-lt"/>
        <a:ea typeface="+mn-ea"/>
        <a:cs typeface="+mn-cs"/>
      </a:defRPr>
    </a:lvl7pPr>
    <a:lvl8pPr marL="3687181" algn="l" defTabSz="1053480" rtl="0" eaLnBrk="1" latinLnBrk="0" hangingPunct="1">
      <a:defRPr sz="1383" kern="1200">
        <a:solidFill>
          <a:schemeClr val="tx1"/>
        </a:solidFill>
        <a:latin typeface="+mn-lt"/>
        <a:ea typeface="+mn-ea"/>
        <a:cs typeface="+mn-cs"/>
      </a:defRPr>
    </a:lvl8pPr>
    <a:lvl9pPr marL="4213921" algn="l" defTabSz="1053480" rtl="0" eaLnBrk="1" latinLnBrk="0" hangingPunct="1">
      <a:defRPr sz="1383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, undertext och bild">
    <p:bg>
      <p:bgPr>
        <a:solidFill>
          <a:srgbClr val="1A3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5A31345-E10A-4AD0-B3A0-FE7C0F23CCD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986090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E8E3D1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Date</a:t>
            </a:r>
            <a:endParaRPr lang="en-GB" dirty="0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29063674-1006-48EA-880F-220E01BCD6B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434015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E8E3D1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Day and </a:t>
            </a:r>
            <a:r>
              <a:rPr lang="en-GB" noProof="0" dirty="0"/>
              <a:t>time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E0B45A27-7236-4156-9E72-CD499FB3014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881940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E8E3D1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Adress</a:t>
            </a:r>
            <a:endParaRPr lang="en-GB" dirty="0"/>
          </a:p>
        </p:txBody>
      </p:sp>
      <p:pic>
        <p:nvPicPr>
          <p:cNvPr id="14" name="Bild 8">
            <a:extLst>
              <a:ext uri="{FF2B5EF4-FFF2-40B4-BE49-F238E27FC236}">
                <a16:creationId xmlns:a16="http://schemas.microsoft.com/office/drawing/2014/main" id="{21F2882B-2163-4419-AD66-0DBAFDD8A8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57518" b="6033"/>
          <a:stretch/>
        </p:blipFill>
        <p:spPr>
          <a:xfrm>
            <a:off x="539166" y="544923"/>
            <a:ext cx="703848" cy="453339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BB9AF75-CF19-405A-93E5-4A3A7C2B788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9164" y="4343400"/>
            <a:ext cx="7147511" cy="1473200"/>
          </a:xfrm>
        </p:spPr>
        <p:txBody>
          <a:bodyPr anchor="t"/>
          <a:lstStyle>
            <a:lvl1pPr>
              <a:buNone/>
              <a:defRPr sz="2000" b="0">
                <a:solidFill>
                  <a:srgbClr val="E8E3D1"/>
                </a:solidFill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7" name="Title 16">
            <a:extLst>
              <a:ext uri="{FF2B5EF4-FFF2-40B4-BE49-F238E27FC236}">
                <a16:creationId xmlns:a16="http://schemas.microsoft.com/office/drawing/2014/main" id="{03EF8B0B-2544-438C-9E81-DC57F3A26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165" y="2195277"/>
            <a:ext cx="9613482" cy="1919524"/>
          </a:xfrm>
        </p:spPr>
        <p:txBody>
          <a:bodyPr/>
          <a:lstStyle>
            <a:lvl1pPr>
              <a:defRPr sz="6400">
                <a:solidFill>
                  <a:srgbClr val="E8E3D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C53D0F1F-FB3F-4177-B069-46AED9C1815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39750" y="6457950"/>
            <a:ext cx="9632950" cy="7067550"/>
          </a:xfrm>
        </p:spPr>
        <p:txBody>
          <a:bodyPr/>
          <a:lstStyle>
            <a:lvl1pPr>
              <a:buNone/>
              <a:defRPr>
                <a:solidFill>
                  <a:srgbClr val="E8E3D1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F212BC7F-8CF6-4F32-A2E3-3B9F8FE97F3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39750" y="14020800"/>
            <a:ext cx="7318229" cy="612000"/>
          </a:xfrm>
        </p:spPr>
        <p:txBody>
          <a:bodyPr/>
          <a:lstStyle>
            <a:lvl1pPr>
              <a:buNone/>
              <a:defRPr sz="1800">
                <a:solidFill>
                  <a:srgbClr val="E8E3D1"/>
                </a:solidFill>
              </a:defRPr>
            </a:lvl1pPr>
          </a:lstStyle>
          <a:p>
            <a:r>
              <a:rPr lang="sv-SE" dirty="0"/>
              <a:t>LOGO (På mörk bakgrund ska logotyper, text och rutsystem vara negativa)</a:t>
            </a:r>
            <a:endParaRPr lang="en-GB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F5C86FF9-318A-4D5C-A696-FB27983E5C5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5400000">
            <a:off x="8015725" y="8628897"/>
            <a:ext cx="4521201" cy="176772"/>
          </a:xfrm>
        </p:spPr>
        <p:txBody>
          <a:bodyPr/>
          <a:lstStyle>
            <a:lvl1pPr marL="0" indent="0">
              <a:buNone/>
              <a:defRPr lang="sv-SE" sz="800" kern="1200" dirty="0">
                <a:solidFill>
                  <a:srgbClr val="E8E3D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Source/</a:t>
            </a:r>
            <a:r>
              <a:rPr lang="sv-SE" dirty="0" err="1"/>
              <a:t>photo</a:t>
            </a:r>
            <a:r>
              <a:rPr lang="sv-SE" dirty="0"/>
              <a:t> </a:t>
            </a:r>
            <a:r>
              <a:rPr lang="sv-SE" dirty="0" err="1"/>
              <a:t>credit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177692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, underrubrik och bild">
    <p:bg>
      <p:bgPr>
        <a:solidFill>
          <a:srgbClr val="1A3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Bild 8">
            <a:extLst>
              <a:ext uri="{FF2B5EF4-FFF2-40B4-BE49-F238E27FC236}">
                <a16:creationId xmlns:a16="http://schemas.microsoft.com/office/drawing/2014/main" id="{21F2882B-2163-4419-AD66-0DBAFDD8A8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57518" b="6033"/>
          <a:stretch/>
        </p:blipFill>
        <p:spPr>
          <a:xfrm>
            <a:off x="539166" y="544923"/>
            <a:ext cx="703848" cy="453339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BB9AF75-CF19-405A-93E5-4A3A7C2B788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9164" y="5549900"/>
            <a:ext cx="9613483" cy="571500"/>
          </a:xfrm>
        </p:spPr>
        <p:txBody>
          <a:bodyPr anchor="t"/>
          <a:lstStyle>
            <a:lvl1pPr>
              <a:buNone/>
              <a:defRPr sz="3600" b="1">
                <a:solidFill>
                  <a:srgbClr val="E8E3D1"/>
                </a:solidFill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7" name="Title 16">
            <a:extLst>
              <a:ext uri="{FF2B5EF4-FFF2-40B4-BE49-F238E27FC236}">
                <a16:creationId xmlns:a16="http://schemas.microsoft.com/office/drawing/2014/main" id="{03EF8B0B-2544-438C-9E81-DC57F3A26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165" y="2195276"/>
            <a:ext cx="9613482" cy="3284773"/>
          </a:xfrm>
        </p:spPr>
        <p:txBody>
          <a:bodyPr/>
          <a:lstStyle>
            <a:lvl1pPr>
              <a:defRPr sz="9600">
                <a:solidFill>
                  <a:srgbClr val="E8E3D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C53D0F1F-FB3F-4177-B069-46AED9C1815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39750" y="6457950"/>
            <a:ext cx="9632950" cy="7067550"/>
          </a:xfrm>
        </p:spPr>
        <p:txBody>
          <a:bodyPr/>
          <a:lstStyle>
            <a:lvl1pPr>
              <a:buNone/>
              <a:defRPr>
                <a:solidFill>
                  <a:srgbClr val="E8E3D1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F212BC7F-8CF6-4F32-A2E3-3B9F8FE97F3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39750" y="14020800"/>
            <a:ext cx="7318229" cy="612000"/>
          </a:xfrm>
        </p:spPr>
        <p:txBody>
          <a:bodyPr/>
          <a:lstStyle>
            <a:lvl1pPr>
              <a:buNone/>
              <a:defRPr sz="1800">
                <a:solidFill>
                  <a:srgbClr val="E8E3D1"/>
                </a:solidFill>
              </a:defRPr>
            </a:lvl1pPr>
          </a:lstStyle>
          <a:p>
            <a:pPr marL="0" marR="0" lvl="0" indent="-200474" algn="l" defTabSz="801892" rtl="0" eaLnBrk="1" fontAlgn="auto" latinLnBrk="0" hangingPunct="1">
              <a:lnSpc>
                <a:spcPct val="100000"/>
              </a:lnSpc>
              <a:spcBef>
                <a:spcPts val="878"/>
              </a:spcBef>
              <a:spcAft>
                <a:spcPts val="0"/>
              </a:spcAft>
              <a:buClrTx/>
              <a:buSzPct val="96000"/>
              <a:buFont typeface="Sweden Sans" panose="02000000000000000000" pitchFamily="50" charset="0"/>
              <a:buNone/>
              <a:tabLst/>
              <a:defRPr/>
            </a:pPr>
            <a:r>
              <a:rPr lang="sv-SE" dirty="0"/>
              <a:t>LOGO (På mörk bakgrund ska logotyper, text och rutsystem vara negativa)</a:t>
            </a:r>
            <a:endParaRPr lang="en-GB" dirty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E151F38E-A760-4D0F-9B3E-7AC38A983A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986090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E8E3D1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Date</a:t>
            </a:r>
            <a:endParaRPr lang="en-GB" dirty="0"/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47AB0E38-4FBD-4B2D-957A-F5D09BA2FC5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434015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E8E3D1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Day and </a:t>
            </a:r>
            <a:r>
              <a:rPr lang="en-GB" noProof="0" dirty="0"/>
              <a:t>time</a:t>
            </a: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E1873010-A856-4679-8CEB-8B2CE1D1CC9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881940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E8E3D1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Adress</a:t>
            </a:r>
            <a:endParaRPr lang="en-GB" dirty="0"/>
          </a:p>
        </p:txBody>
      </p:sp>
      <p:sp>
        <p:nvSpPr>
          <p:cNvPr id="11" name="Platshållare för text 2">
            <a:extLst>
              <a:ext uri="{FF2B5EF4-FFF2-40B4-BE49-F238E27FC236}">
                <a16:creationId xmlns:a16="http://schemas.microsoft.com/office/drawing/2014/main" id="{7A247E2D-D7ED-4BA8-971F-F0D0C7CB2DD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5400000">
            <a:off x="8015725" y="8628897"/>
            <a:ext cx="4521201" cy="176772"/>
          </a:xfrm>
        </p:spPr>
        <p:txBody>
          <a:bodyPr/>
          <a:lstStyle>
            <a:lvl1pPr marL="0" indent="0">
              <a:buNone/>
              <a:defRPr lang="sv-SE" sz="800" kern="1200" dirty="0">
                <a:solidFill>
                  <a:srgbClr val="E8E3D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Source/</a:t>
            </a:r>
            <a:r>
              <a:rPr lang="sv-SE" dirty="0" err="1"/>
              <a:t>photo</a:t>
            </a:r>
            <a:r>
              <a:rPr lang="sv-SE" dirty="0"/>
              <a:t> </a:t>
            </a:r>
            <a:r>
              <a:rPr lang="sv-SE" dirty="0" err="1"/>
              <a:t>credit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165109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 och bild">
    <p:bg>
      <p:bgPr>
        <a:solidFill>
          <a:srgbClr val="1A3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Bild 8">
            <a:extLst>
              <a:ext uri="{FF2B5EF4-FFF2-40B4-BE49-F238E27FC236}">
                <a16:creationId xmlns:a16="http://schemas.microsoft.com/office/drawing/2014/main" id="{21F2882B-2163-4419-AD66-0DBAFDD8A8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57518" b="6033"/>
          <a:stretch/>
        </p:blipFill>
        <p:spPr>
          <a:xfrm>
            <a:off x="539166" y="544923"/>
            <a:ext cx="703848" cy="453339"/>
          </a:xfrm>
          <a:prstGeom prst="rect">
            <a:avLst/>
          </a:prstGeom>
        </p:spPr>
      </p:pic>
      <p:sp>
        <p:nvSpPr>
          <p:cNvPr id="17" name="Title 16">
            <a:extLst>
              <a:ext uri="{FF2B5EF4-FFF2-40B4-BE49-F238E27FC236}">
                <a16:creationId xmlns:a16="http://schemas.microsoft.com/office/drawing/2014/main" id="{03EF8B0B-2544-438C-9E81-DC57F3A26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165" y="2214326"/>
            <a:ext cx="9613482" cy="3927436"/>
          </a:xfrm>
        </p:spPr>
        <p:txBody>
          <a:bodyPr/>
          <a:lstStyle>
            <a:lvl1pPr>
              <a:lnSpc>
                <a:spcPct val="90000"/>
              </a:lnSpc>
              <a:defRPr sz="8800">
                <a:solidFill>
                  <a:srgbClr val="E8E3D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C53D0F1F-FB3F-4177-B069-46AED9C1815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39750" y="6457950"/>
            <a:ext cx="9632950" cy="7067550"/>
          </a:xfrm>
        </p:spPr>
        <p:txBody>
          <a:bodyPr/>
          <a:lstStyle>
            <a:lvl1pPr>
              <a:buNone/>
              <a:defRPr>
                <a:solidFill>
                  <a:srgbClr val="E8E3D1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F212BC7F-8CF6-4F32-A2E3-3B9F8FE97F3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39750" y="14020800"/>
            <a:ext cx="7318229" cy="612000"/>
          </a:xfrm>
        </p:spPr>
        <p:txBody>
          <a:bodyPr/>
          <a:lstStyle>
            <a:lvl1pPr>
              <a:buNone/>
              <a:defRPr sz="1800">
                <a:solidFill>
                  <a:srgbClr val="E8E3D1"/>
                </a:solidFill>
              </a:defRPr>
            </a:lvl1pPr>
          </a:lstStyle>
          <a:p>
            <a:r>
              <a:rPr lang="sv-SE" dirty="0"/>
              <a:t>LOGO (På mörk bakgrund ska logotyper, text och rutsystem vara negativa)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2BB0BDD5-1E7F-4A60-AB68-AADFCB4705E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986090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E8E3D1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Date</a:t>
            </a:r>
            <a:endParaRPr lang="en-GB" dirty="0"/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6A5241B4-0729-4165-BA72-46433B062FF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434015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E8E3D1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Day and </a:t>
            </a:r>
            <a:r>
              <a:rPr lang="en-GB" noProof="0" dirty="0"/>
              <a:t>time</a:t>
            </a: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0E915A55-AA5E-4BBD-8CBE-B8FD5C2CDFC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881940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E8E3D1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Adress</a:t>
            </a:r>
            <a:endParaRPr lang="en-GB" dirty="0"/>
          </a:p>
        </p:txBody>
      </p:sp>
      <p:sp>
        <p:nvSpPr>
          <p:cNvPr id="10" name="Platshållare för text 2">
            <a:extLst>
              <a:ext uri="{FF2B5EF4-FFF2-40B4-BE49-F238E27FC236}">
                <a16:creationId xmlns:a16="http://schemas.microsoft.com/office/drawing/2014/main" id="{163BA32A-B6A8-48B8-A09B-BCBF8C04ABF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5400000">
            <a:off x="8008105" y="8628897"/>
            <a:ext cx="4521201" cy="176772"/>
          </a:xfrm>
        </p:spPr>
        <p:txBody>
          <a:bodyPr/>
          <a:lstStyle>
            <a:lvl1pPr marL="0" indent="0">
              <a:buNone/>
              <a:defRPr lang="sv-SE" sz="800" kern="1200" dirty="0">
                <a:solidFill>
                  <a:srgbClr val="E8E3D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Source/</a:t>
            </a:r>
            <a:r>
              <a:rPr lang="sv-SE" dirty="0" err="1"/>
              <a:t>photo</a:t>
            </a:r>
            <a:r>
              <a:rPr lang="sv-SE" dirty="0"/>
              <a:t> </a:t>
            </a:r>
            <a:r>
              <a:rPr lang="sv-SE" dirty="0" err="1"/>
              <a:t>credit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722619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, undertext och bild 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Bild 8">
            <a:extLst>
              <a:ext uri="{FF2B5EF4-FFF2-40B4-BE49-F238E27FC236}">
                <a16:creationId xmlns:a16="http://schemas.microsoft.com/office/drawing/2014/main" id="{21F2882B-2163-4419-AD66-0DBAFDD8A8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57518" b="6033"/>
          <a:stretch/>
        </p:blipFill>
        <p:spPr>
          <a:xfrm>
            <a:off x="539166" y="544923"/>
            <a:ext cx="703848" cy="453339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BB9AF75-CF19-405A-93E5-4A3A7C2B788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9164" y="4343400"/>
            <a:ext cx="7147511" cy="1473200"/>
          </a:xfrm>
        </p:spPr>
        <p:txBody>
          <a:bodyPr anchor="t"/>
          <a:lstStyle>
            <a:lvl1pPr>
              <a:buNone/>
              <a:defRPr sz="2000" b="0">
                <a:solidFill>
                  <a:srgbClr val="1A3050"/>
                </a:solidFill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7" name="Title 16">
            <a:extLst>
              <a:ext uri="{FF2B5EF4-FFF2-40B4-BE49-F238E27FC236}">
                <a16:creationId xmlns:a16="http://schemas.microsoft.com/office/drawing/2014/main" id="{03EF8B0B-2544-438C-9E81-DC57F3A26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165" y="2195277"/>
            <a:ext cx="9613482" cy="1919524"/>
          </a:xfrm>
        </p:spPr>
        <p:txBody>
          <a:bodyPr/>
          <a:lstStyle>
            <a:lvl1pPr>
              <a:defRPr sz="6400">
                <a:solidFill>
                  <a:srgbClr val="1A305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C53D0F1F-FB3F-4177-B069-46AED9C1815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39750" y="6457950"/>
            <a:ext cx="9632950" cy="7067550"/>
          </a:xfrm>
        </p:spPr>
        <p:txBody>
          <a:bodyPr/>
          <a:lstStyle>
            <a:lvl1pPr>
              <a:buNone/>
              <a:defRPr>
                <a:solidFill>
                  <a:srgbClr val="1A3050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F212BC7F-8CF6-4F32-A2E3-3B9F8FE97F3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39750" y="14020800"/>
            <a:ext cx="7318229" cy="612000"/>
          </a:xfrm>
          <a:noFill/>
        </p:spPr>
        <p:txBody>
          <a:bodyPr/>
          <a:lstStyle>
            <a:lvl1pPr>
              <a:buNone/>
              <a:defRPr sz="1800">
                <a:solidFill>
                  <a:srgbClr val="1A3050"/>
                </a:solidFill>
              </a:defRPr>
            </a:lvl1pPr>
          </a:lstStyle>
          <a:p>
            <a:r>
              <a:rPr lang="sv-SE" dirty="0"/>
              <a:t>LOGO (På ljus bakgrund ska logotyper, text och rutsystem vara positiva)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16C00DF0-5405-4341-A2AA-8A8873433B5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986090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1A3050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Date</a:t>
            </a:r>
            <a:endParaRPr lang="en-GB" dirty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2892E11E-8DCC-4A92-9008-ED911691454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434015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1A3050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Day and </a:t>
            </a:r>
            <a:r>
              <a:rPr lang="en-GB" noProof="0" dirty="0"/>
              <a:t>time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46AE9BEE-CDA1-4347-B703-431D09084AD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881940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1A3050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Adress</a:t>
            </a:r>
            <a:endParaRPr lang="en-GB" dirty="0"/>
          </a:p>
        </p:txBody>
      </p:sp>
      <p:sp>
        <p:nvSpPr>
          <p:cNvPr id="11" name="Platshållare för text 2">
            <a:extLst>
              <a:ext uri="{FF2B5EF4-FFF2-40B4-BE49-F238E27FC236}">
                <a16:creationId xmlns:a16="http://schemas.microsoft.com/office/drawing/2014/main" id="{2A91B11A-0937-45A0-A090-3A2543D9016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 rot="5400000">
            <a:off x="8008105" y="8628897"/>
            <a:ext cx="4521201" cy="176772"/>
          </a:xfrm>
        </p:spPr>
        <p:txBody>
          <a:bodyPr/>
          <a:lstStyle>
            <a:lvl1pPr marL="0" indent="0">
              <a:buNone/>
              <a:defRPr lang="sv-SE" sz="80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Source/</a:t>
            </a:r>
            <a:r>
              <a:rPr lang="sv-SE" dirty="0" err="1"/>
              <a:t>photo</a:t>
            </a:r>
            <a:r>
              <a:rPr lang="sv-SE" dirty="0"/>
              <a:t> </a:t>
            </a:r>
            <a:r>
              <a:rPr lang="sv-SE" dirty="0" err="1"/>
              <a:t>credit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74933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, underrubrik och bild 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Bild 8">
            <a:extLst>
              <a:ext uri="{FF2B5EF4-FFF2-40B4-BE49-F238E27FC236}">
                <a16:creationId xmlns:a16="http://schemas.microsoft.com/office/drawing/2014/main" id="{21F2882B-2163-4419-AD66-0DBAFDD8A8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57518" b="6033"/>
          <a:stretch/>
        </p:blipFill>
        <p:spPr>
          <a:xfrm>
            <a:off x="539166" y="544923"/>
            <a:ext cx="703848" cy="453339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BB9AF75-CF19-405A-93E5-4A3A7C2B788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9164" y="5549900"/>
            <a:ext cx="9613483" cy="571500"/>
          </a:xfrm>
        </p:spPr>
        <p:txBody>
          <a:bodyPr anchor="t"/>
          <a:lstStyle>
            <a:lvl1pPr>
              <a:buNone/>
              <a:defRPr sz="3600" b="1">
                <a:solidFill>
                  <a:srgbClr val="1A3050"/>
                </a:solidFill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7" name="Title 16">
            <a:extLst>
              <a:ext uri="{FF2B5EF4-FFF2-40B4-BE49-F238E27FC236}">
                <a16:creationId xmlns:a16="http://schemas.microsoft.com/office/drawing/2014/main" id="{03EF8B0B-2544-438C-9E81-DC57F3A26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165" y="2195276"/>
            <a:ext cx="9613482" cy="3284773"/>
          </a:xfrm>
        </p:spPr>
        <p:txBody>
          <a:bodyPr/>
          <a:lstStyle>
            <a:lvl1pPr>
              <a:defRPr sz="9600">
                <a:solidFill>
                  <a:srgbClr val="1A305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C53D0F1F-FB3F-4177-B069-46AED9C1815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39750" y="6457950"/>
            <a:ext cx="9632950" cy="7067550"/>
          </a:xfrm>
        </p:spPr>
        <p:txBody>
          <a:bodyPr/>
          <a:lstStyle>
            <a:lvl1pPr>
              <a:buNone/>
              <a:defRPr>
                <a:solidFill>
                  <a:srgbClr val="1A3050"/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2D1A184B-8229-4D5A-82AC-BA4545DE8BB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986090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1A3050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Date</a:t>
            </a:r>
            <a:endParaRPr lang="en-GB" dirty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6CDAF3FB-2B29-4323-869F-D2609791E33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434015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1A3050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Day and </a:t>
            </a:r>
            <a:r>
              <a:rPr lang="en-GB" noProof="0" dirty="0"/>
              <a:t>time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A805883A-8E33-4A6A-9F35-0EAE5AABF81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881940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1A3050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Adress</a:t>
            </a:r>
            <a:endParaRPr lang="en-GB" dirty="0"/>
          </a:p>
        </p:txBody>
      </p:sp>
      <p:sp>
        <p:nvSpPr>
          <p:cNvPr id="11" name="Picture Placeholder 22">
            <a:extLst>
              <a:ext uri="{FF2B5EF4-FFF2-40B4-BE49-F238E27FC236}">
                <a16:creationId xmlns:a16="http://schemas.microsoft.com/office/drawing/2014/main" id="{E62C5BFF-300C-4303-B043-7DC73AE0DC4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39750" y="14020800"/>
            <a:ext cx="7318229" cy="612000"/>
          </a:xfrm>
          <a:noFill/>
        </p:spPr>
        <p:txBody>
          <a:bodyPr/>
          <a:lstStyle>
            <a:lvl1pPr>
              <a:buNone/>
              <a:defRPr sz="1800">
                <a:solidFill>
                  <a:srgbClr val="1A3050"/>
                </a:solidFill>
              </a:defRPr>
            </a:lvl1pPr>
          </a:lstStyle>
          <a:p>
            <a:r>
              <a:rPr lang="sv-SE" dirty="0"/>
              <a:t>LOGO (På ljus bakgrund ska logotyper, text och rutsystem vara positiva)</a:t>
            </a:r>
          </a:p>
        </p:txBody>
      </p:sp>
      <p:sp>
        <p:nvSpPr>
          <p:cNvPr id="13" name="Platshållare för text 2">
            <a:extLst>
              <a:ext uri="{FF2B5EF4-FFF2-40B4-BE49-F238E27FC236}">
                <a16:creationId xmlns:a16="http://schemas.microsoft.com/office/drawing/2014/main" id="{8CC822FA-83CD-4769-A4A8-63075C5432A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 rot="5400000">
            <a:off x="8008105" y="8628897"/>
            <a:ext cx="4521201" cy="176772"/>
          </a:xfrm>
        </p:spPr>
        <p:txBody>
          <a:bodyPr/>
          <a:lstStyle>
            <a:lvl1pPr marL="0" indent="0">
              <a:buNone/>
              <a:defRPr lang="sv-SE" sz="80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Source/</a:t>
            </a:r>
            <a:r>
              <a:rPr lang="sv-SE" dirty="0" err="1"/>
              <a:t>photo</a:t>
            </a:r>
            <a:r>
              <a:rPr lang="sv-SE" dirty="0"/>
              <a:t> </a:t>
            </a:r>
            <a:r>
              <a:rPr lang="sv-SE" dirty="0" err="1"/>
              <a:t>credit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261560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 och bild 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Bild 8">
            <a:extLst>
              <a:ext uri="{FF2B5EF4-FFF2-40B4-BE49-F238E27FC236}">
                <a16:creationId xmlns:a16="http://schemas.microsoft.com/office/drawing/2014/main" id="{21F2882B-2163-4419-AD66-0DBAFDD8A8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57518" b="6033"/>
          <a:stretch/>
        </p:blipFill>
        <p:spPr>
          <a:xfrm>
            <a:off x="539166" y="544923"/>
            <a:ext cx="703848" cy="453339"/>
          </a:xfrm>
          <a:prstGeom prst="rect">
            <a:avLst/>
          </a:prstGeom>
        </p:spPr>
      </p:pic>
      <p:sp>
        <p:nvSpPr>
          <p:cNvPr id="17" name="Title 16">
            <a:extLst>
              <a:ext uri="{FF2B5EF4-FFF2-40B4-BE49-F238E27FC236}">
                <a16:creationId xmlns:a16="http://schemas.microsoft.com/office/drawing/2014/main" id="{03EF8B0B-2544-438C-9E81-DC57F3A26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165" y="2214326"/>
            <a:ext cx="9613482" cy="3927436"/>
          </a:xfrm>
        </p:spPr>
        <p:txBody>
          <a:bodyPr/>
          <a:lstStyle>
            <a:lvl1pPr>
              <a:lnSpc>
                <a:spcPct val="90000"/>
              </a:lnSpc>
              <a:defRPr sz="8800">
                <a:solidFill>
                  <a:srgbClr val="1A305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C53D0F1F-FB3F-4177-B069-46AED9C1815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39750" y="6457950"/>
            <a:ext cx="9632950" cy="7067550"/>
          </a:xfrm>
        </p:spPr>
        <p:txBody>
          <a:bodyPr/>
          <a:lstStyle>
            <a:lvl1pPr>
              <a:buNone/>
              <a:defRPr>
                <a:solidFill>
                  <a:srgbClr val="1A3050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B3FE889C-7F24-4567-B442-A82B9C4B991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986090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1A3050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Date</a:t>
            </a:r>
            <a:endParaRPr lang="en-GB" dirty="0"/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B272A300-F4B8-478F-9752-DA264F2642A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434015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1A3050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Day and </a:t>
            </a:r>
            <a:r>
              <a:rPr lang="en-GB" noProof="0" dirty="0"/>
              <a:t>time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9DCCCE8E-D824-4834-8507-39E4CFC5838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881940" y="495300"/>
            <a:ext cx="2252660" cy="838200"/>
          </a:xfrm>
        </p:spPr>
        <p:txBody>
          <a:bodyPr/>
          <a:lstStyle>
            <a:lvl1pPr>
              <a:spcBef>
                <a:spcPts val="0"/>
              </a:spcBef>
              <a:buNone/>
              <a:defRPr sz="1700">
                <a:solidFill>
                  <a:srgbClr val="1A3050"/>
                </a:solidFill>
              </a:defRPr>
            </a:lvl1pPr>
            <a:lvl2pPr>
              <a:buNone/>
              <a:defRPr sz="700">
                <a:solidFill>
                  <a:schemeClr val="bg1"/>
                </a:solidFill>
              </a:defRPr>
            </a:lvl2pPr>
            <a:lvl3pPr>
              <a:buNone/>
              <a:defRPr sz="700">
                <a:solidFill>
                  <a:schemeClr val="bg1"/>
                </a:solidFill>
              </a:defRPr>
            </a:lvl3pPr>
            <a:lvl4pPr>
              <a:buNone/>
              <a:defRPr sz="700">
                <a:solidFill>
                  <a:schemeClr val="bg1"/>
                </a:solidFill>
              </a:defRPr>
            </a:lvl4pPr>
            <a:lvl5pPr>
              <a:buNone/>
              <a:defRPr sz="7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Adress</a:t>
            </a:r>
            <a:endParaRPr lang="en-GB" dirty="0"/>
          </a:p>
        </p:txBody>
      </p:sp>
      <p:sp>
        <p:nvSpPr>
          <p:cNvPr id="11" name="Picture Placeholder 22">
            <a:extLst>
              <a:ext uri="{FF2B5EF4-FFF2-40B4-BE49-F238E27FC236}">
                <a16:creationId xmlns:a16="http://schemas.microsoft.com/office/drawing/2014/main" id="{A07D3F9C-6381-4C5D-9E26-B6DC2E1FA37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39750" y="14020800"/>
            <a:ext cx="7318229" cy="612000"/>
          </a:xfrm>
          <a:noFill/>
        </p:spPr>
        <p:txBody>
          <a:bodyPr/>
          <a:lstStyle>
            <a:lvl1pPr>
              <a:buNone/>
              <a:defRPr sz="1800">
                <a:solidFill>
                  <a:srgbClr val="1A3050"/>
                </a:solidFill>
              </a:defRPr>
            </a:lvl1pPr>
          </a:lstStyle>
          <a:p>
            <a:r>
              <a:rPr lang="sv-SE" dirty="0"/>
              <a:t>LOGO (På ljus bakgrund ska logotyper, text och rutsystem vara positiva)</a:t>
            </a:r>
          </a:p>
        </p:txBody>
      </p:sp>
      <p:sp>
        <p:nvSpPr>
          <p:cNvPr id="13" name="Platshållare för text 2">
            <a:extLst>
              <a:ext uri="{FF2B5EF4-FFF2-40B4-BE49-F238E27FC236}">
                <a16:creationId xmlns:a16="http://schemas.microsoft.com/office/drawing/2014/main" id="{AF549BFC-5215-4B71-8710-F887E2BA9BC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 rot="5400000">
            <a:off x="8008105" y="8628897"/>
            <a:ext cx="4521201" cy="176772"/>
          </a:xfrm>
        </p:spPr>
        <p:txBody>
          <a:bodyPr/>
          <a:lstStyle>
            <a:lvl1pPr marL="0" indent="0">
              <a:buNone/>
              <a:defRPr lang="sv-SE" sz="80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Source/</a:t>
            </a:r>
            <a:r>
              <a:rPr lang="sv-SE" dirty="0" err="1"/>
              <a:t>photo</a:t>
            </a:r>
            <a:r>
              <a:rPr lang="sv-SE" dirty="0"/>
              <a:t> </a:t>
            </a:r>
            <a:r>
              <a:rPr lang="sv-SE" dirty="0" err="1"/>
              <a:t>credit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331030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152683E2-9A31-4B47-ACFE-390B6E0AF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165" y="2195278"/>
            <a:ext cx="9613482" cy="191952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sv-SE" dirty="0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81C0710F-3CB3-4F01-9977-A1A69928F1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164" y="4343400"/>
            <a:ext cx="9613484" cy="14732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  <a:p>
            <a:pPr lvl="5"/>
            <a:r>
              <a:rPr lang="sv-SE" dirty="0"/>
              <a:t>Nivå 6</a:t>
            </a:r>
          </a:p>
          <a:p>
            <a:pPr lvl="6"/>
            <a:r>
              <a:rPr lang="sv-SE" dirty="0"/>
              <a:t>Nivå 7</a:t>
            </a:r>
          </a:p>
          <a:p>
            <a:pPr lvl="7"/>
            <a:r>
              <a:rPr lang="sv-SE" dirty="0"/>
              <a:t>Nivå 8</a:t>
            </a:r>
          </a:p>
          <a:p>
            <a:pPr lvl="8"/>
            <a:r>
              <a:rPr lang="sv-SE" dirty="0"/>
              <a:t>Nivå 9</a:t>
            </a:r>
          </a:p>
        </p:txBody>
      </p:sp>
      <p:pic>
        <p:nvPicPr>
          <p:cNvPr id="8" name="Bild 8">
            <a:extLst>
              <a:ext uri="{FF2B5EF4-FFF2-40B4-BE49-F238E27FC236}">
                <a16:creationId xmlns:a16="http://schemas.microsoft.com/office/drawing/2014/main" id="{99F6AD55-CD3B-4D9A-ADEB-DD6CA966D1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r="57518" b="6033"/>
          <a:stretch/>
        </p:blipFill>
        <p:spPr>
          <a:xfrm>
            <a:off x="539166" y="544923"/>
            <a:ext cx="703848" cy="453339"/>
          </a:xfrm>
          <a:prstGeom prst="rect">
            <a:avLst/>
          </a:prstGeom>
        </p:spPr>
      </p:pic>
      <p:pic>
        <p:nvPicPr>
          <p:cNvPr id="16" name="Bild 8">
            <a:extLst>
              <a:ext uri="{FF2B5EF4-FFF2-40B4-BE49-F238E27FC236}">
                <a16:creationId xmlns:a16="http://schemas.microsoft.com/office/drawing/2014/main" id="{0479AF3B-75F6-4881-A5DF-B4E406C3379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r="57518" b="6033"/>
          <a:stretch/>
        </p:blipFill>
        <p:spPr>
          <a:xfrm>
            <a:off x="539166" y="544923"/>
            <a:ext cx="703848" cy="453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38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sldNum="0" hdr="0" dt="0"/>
  <p:txStyles>
    <p:titleStyle>
      <a:lvl1pPr algn="l" defTabSz="801892" rtl="0" eaLnBrk="1" latinLnBrk="0" hangingPunct="1">
        <a:lnSpc>
          <a:spcPct val="90000"/>
        </a:lnSpc>
        <a:spcBef>
          <a:spcPct val="0"/>
        </a:spcBef>
        <a:buNone/>
        <a:defRPr sz="3859" b="1" kern="1200" spc="-88" baseline="0">
          <a:solidFill>
            <a:srgbClr val="1A3050"/>
          </a:solidFill>
          <a:latin typeface="+mj-lt"/>
          <a:ea typeface="+mj-ea"/>
          <a:cs typeface="+mj-cs"/>
        </a:defRPr>
      </a:lvl1pPr>
    </p:titleStyle>
    <p:bodyStyle>
      <a:lvl1pPr marL="0" indent="-200474" algn="l" defTabSz="801892" rtl="0" eaLnBrk="1" latinLnBrk="0" hangingPunct="1">
        <a:lnSpc>
          <a:spcPct val="100000"/>
        </a:lnSpc>
        <a:spcBef>
          <a:spcPts val="878"/>
        </a:spcBef>
        <a:buSzPct val="96000"/>
        <a:buFont typeface="Sweden Sans" panose="02000000000000000000" pitchFamily="50" charset="0"/>
        <a:buChar char="•"/>
        <a:defRPr sz="2455" kern="1200">
          <a:solidFill>
            <a:srgbClr val="1A3050"/>
          </a:solidFill>
          <a:latin typeface="+mn-lt"/>
          <a:ea typeface="+mn-ea"/>
          <a:cs typeface="+mn-cs"/>
        </a:defRPr>
      </a:lvl1pPr>
      <a:lvl2pPr marL="1010258" indent="-200474" algn="l" defTabSz="801892" rtl="0" eaLnBrk="1" latinLnBrk="0" hangingPunct="1">
        <a:lnSpc>
          <a:spcPct val="100000"/>
        </a:lnSpc>
        <a:spcBef>
          <a:spcPts val="964"/>
        </a:spcBef>
        <a:buFont typeface="Sweden Sans" panose="02000000000000000000" pitchFamily="50" charset="0"/>
        <a:buChar char="–"/>
        <a:defRPr sz="2105" kern="1200">
          <a:solidFill>
            <a:srgbClr val="1A3050"/>
          </a:solidFill>
          <a:latin typeface="+mn-lt"/>
          <a:ea typeface="+mn-ea"/>
          <a:cs typeface="+mn-cs"/>
        </a:defRPr>
      </a:lvl2pPr>
      <a:lvl3pPr marL="1799522" indent="-200474" algn="l" defTabSz="801892" rtl="0" eaLnBrk="1" latinLnBrk="0" hangingPunct="1">
        <a:lnSpc>
          <a:spcPct val="100000"/>
        </a:lnSpc>
        <a:spcBef>
          <a:spcPts val="964"/>
        </a:spcBef>
        <a:buFont typeface="Sweden Sans" panose="02000000000000000000" pitchFamily="50" charset="0"/>
        <a:buChar char="–"/>
        <a:defRPr sz="1754" kern="1200">
          <a:solidFill>
            <a:srgbClr val="1A3050"/>
          </a:solidFill>
          <a:latin typeface="+mn-lt"/>
          <a:ea typeface="+mn-ea"/>
          <a:cs typeface="+mn-cs"/>
        </a:defRPr>
      </a:lvl3pPr>
      <a:lvl4pPr marL="2588786" indent="-200474" algn="l" defTabSz="801892" rtl="0" eaLnBrk="1" latinLnBrk="0" hangingPunct="1">
        <a:lnSpc>
          <a:spcPct val="100000"/>
        </a:lnSpc>
        <a:spcBef>
          <a:spcPts val="964"/>
        </a:spcBef>
        <a:buFont typeface="Sweden Sans" panose="02000000000000000000" pitchFamily="50" charset="0"/>
        <a:buChar char="–"/>
        <a:defRPr sz="1579" kern="1200">
          <a:solidFill>
            <a:srgbClr val="1A3050"/>
          </a:solidFill>
          <a:latin typeface="+mn-lt"/>
          <a:ea typeface="+mn-ea"/>
          <a:cs typeface="+mn-cs"/>
        </a:defRPr>
      </a:lvl4pPr>
      <a:lvl5pPr marL="3409620" indent="-200474" algn="l" defTabSz="801892" rtl="0" eaLnBrk="1" latinLnBrk="0" hangingPunct="1">
        <a:lnSpc>
          <a:spcPct val="100000"/>
        </a:lnSpc>
        <a:spcBef>
          <a:spcPts val="964"/>
        </a:spcBef>
        <a:buFont typeface="Sweden Sans" panose="02000000000000000000" pitchFamily="50" charset="0"/>
        <a:buChar char="–"/>
        <a:defRPr sz="1579" kern="1200">
          <a:solidFill>
            <a:srgbClr val="1A3050"/>
          </a:solidFill>
          <a:latin typeface="+mn-lt"/>
          <a:ea typeface="+mn-ea"/>
          <a:cs typeface="+mn-cs"/>
        </a:defRPr>
      </a:lvl5pPr>
      <a:lvl6pPr marL="3788467" indent="-200474" algn="l" defTabSz="801892" rtl="0" eaLnBrk="1" latinLnBrk="0" hangingPunct="1">
        <a:lnSpc>
          <a:spcPct val="100000"/>
        </a:lnSpc>
        <a:spcBef>
          <a:spcPts val="439"/>
        </a:spcBef>
        <a:buFont typeface="Sweden Sans" panose="02000000000000000000" pitchFamily="50" charset="0"/>
        <a:buChar char="–"/>
        <a:defRPr sz="1579" kern="1200">
          <a:solidFill>
            <a:srgbClr val="1A3050"/>
          </a:solidFill>
          <a:latin typeface="+mn-lt"/>
          <a:ea typeface="+mn-ea"/>
          <a:cs typeface="+mn-cs"/>
        </a:defRPr>
      </a:lvl6pPr>
      <a:lvl7pPr marL="3788467" indent="-200474" algn="l" defTabSz="801892" rtl="0" eaLnBrk="1" latinLnBrk="0" hangingPunct="1">
        <a:lnSpc>
          <a:spcPct val="100000"/>
        </a:lnSpc>
        <a:spcBef>
          <a:spcPts val="439"/>
        </a:spcBef>
        <a:buFont typeface="Sweden Sans" panose="02000000000000000000" pitchFamily="50" charset="0"/>
        <a:buChar char="–"/>
        <a:defRPr sz="1579" kern="1200">
          <a:solidFill>
            <a:srgbClr val="1A3050"/>
          </a:solidFill>
          <a:latin typeface="+mn-lt"/>
          <a:ea typeface="+mn-ea"/>
          <a:cs typeface="+mn-cs"/>
        </a:defRPr>
      </a:lvl7pPr>
      <a:lvl8pPr marL="3788467" indent="-200474" algn="l" defTabSz="801892" rtl="0" eaLnBrk="1" latinLnBrk="0" hangingPunct="1">
        <a:lnSpc>
          <a:spcPct val="100000"/>
        </a:lnSpc>
        <a:spcBef>
          <a:spcPts val="439"/>
        </a:spcBef>
        <a:buFont typeface="Sweden Sans" panose="02000000000000000000" pitchFamily="50" charset="0"/>
        <a:buChar char="–"/>
        <a:defRPr sz="1579" kern="1200">
          <a:solidFill>
            <a:srgbClr val="1A3050"/>
          </a:solidFill>
          <a:latin typeface="+mn-lt"/>
          <a:ea typeface="+mn-ea"/>
          <a:cs typeface="+mn-cs"/>
        </a:defRPr>
      </a:lvl8pPr>
      <a:lvl9pPr marL="3788467" indent="-200474" algn="l" defTabSz="801892" rtl="0" eaLnBrk="1" latinLnBrk="0" hangingPunct="1">
        <a:lnSpc>
          <a:spcPct val="100000"/>
        </a:lnSpc>
        <a:spcBef>
          <a:spcPts val="439"/>
        </a:spcBef>
        <a:buFont typeface="Sweden Sans" panose="02000000000000000000" pitchFamily="50" charset="0"/>
        <a:buChar char="–"/>
        <a:defRPr sz="1579" kern="1200">
          <a:solidFill>
            <a:srgbClr val="1A3050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1pPr>
      <a:lvl2pPr marL="400946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2pPr>
      <a:lvl3pPr marL="801892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3pPr>
      <a:lvl4pPr marL="1202838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4pPr>
      <a:lvl5pPr marL="1603784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5pPr>
      <a:lvl6pPr marL="2004731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6pPr>
      <a:lvl7pPr marL="2405677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7pPr>
      <a:lvl8pPr marL="2806623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8pPr>
      <a:lvl9pPr marL="3207569" algn="l" defTabSz="801892" rtl="0" eaLnBrk="1" latinLnBrk="0" hangingPunct="1">
        <a:defRPr sz="157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9192" userDrawn="1">
          <p15:clr>
            <a:srgbClr val="F26B43"/>
          </p15:clr>
        </p15:guide>
        <p15:guide id="2" pos="3368" userDrawn="1">
          <p15:clr>
            <a:srgbClr val="F26B43"/>
          </p15:clr>
        </p15:guide>
        <p15:guide id="3" pos="351" userDrawn="1">
          <p15:clr>
            <a:srgbClr val="F26B43"/>
          </p15:clr>
        </p15:guide>
        <p15:guide id="4" pos="6384" userDrawn="1">
          <p15:clr>
            <a:srgbClr val="F26B43"/>
          </p15:clr>
        </p15:guide>
        <p15:guide id="5" orient="horz" pos="324" userDrawn="1">
          <p15:clr>
            <a:srgbClr val="F26B43"/>
          </p15:clr>
        </p15:guide>
        <p15:guide id="6" orient="horz" pos="864" userDrawn="1">
          <p15:clr>
            <a:srgbClr val="F26B43"/>
          </p15:clr>
        </p15:guide>
        <p15:guide id="7" orient="horz" pos="1394" userDrawn="1">
          <p15:clr>
            <a:srgbClr val="F26B43"/>
          </p15:clr>
        </p15:guide>
        <p15:guide id="8" orient="horz" pos="3876" userDrawn="1">
          <p15:clr>
            <a:srgbClr val="F26B43"/>
          </p15:clr>
        </p15:guide>
        <p15:guide id="9" orient="horz" pos="4056" userDrawn="1">
          <p15:clr>
            <a:srgbClr val="F26B43"/>
          </p15:clr>
        </p15:guide>
        <p15:guide id="10" orient="horz" pos="8520" userDrawn="1">
          <p15:clr>
            <a:srgbClr val="F26B43"/>
          </p15:clr>
        </p15:guide>
        <p15:guide id="11" orient="horz" pos="880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7F0853-BB1D-464C-A14A-B3A13618F9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986090" y="495300"/>
            <a:ext cx="2252660" cy="838200"/>
          </a:xfrm>
        </p:spPr>
        <p:txBody>
          <a:bodyPr/>
          <a:lstStyle/>
          <a:p>
            <a:r>
              <a:rPr lang="en-GB" dirty="0"/>
              <a:t>16 September  2020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2DDD2A8-7B1E-4941-8325-C35A7E7FA39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434015" y="495300"/>
            <a:ext cx="2252660" cy="838200"/>
          </a:xfrm>
        </p:spPr>
        <p:txBody>
          <a:bodyPr/>
          <a:lstStyle/>
          <a:p>
            <a:r>
              <a:rPr lang="en-GB" dirty="0"/>
              <a:t>Wednesday–Sunday 12:00–18:00 </a:t>
            </a:r>
            <a:br>
              <a:rPr lang="en-GB" dirty="0"/>
            </a:br>
            <a:r>
              <a:rPr lang="en-GB" dirty="0"/>
              <a:t>Free admission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2A604A8-B2EA-4785-9F4A-89928BA8137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881940" y="495300"/>
            <a:ext cx="2252660" cy="838200"/>
          </a:xfrm>
        </p:spPr>
        <p:txBody>
          <a:bodyPr/>
          <a:lstStyle/>
          <a:p>
            <a:r>
              <a:rPr lang="en-GB" dirty="0" err="1"/>
              <a:t>Utrikesdepartementet</a:t>
            </a:r>
            <a:r>
              <a:rPr lang="en-GB" dirty="0"/>
              <a:t> Swedish house  Washington DC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DECF804-999C-45C9-AE91-208E7317D18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9164" y="4343400"/>
            <a:ext cx="7147511" cy="1473200"/>
          </a:xfrm>
        </p:spPr>
        <p:txBody>
          <a:bodyPr/>
          <a:lstStyle/>
          <a:p>
            <a:r>
              <a:rPr lang="en-GB" dirty="0"/>
              <a:t>Arum et </a:t>
            </a:r>
            <a:r>
              <a:rPr lang="en-GB" dirty="0" err="1"/>
              <a:t>lique</a:t>
            </a:r>
            <a:r>
              <a:rPr lang="en-GB" dirty="0"/>
              <a:t> as mod et </a:t>
            </a:r>
            <a:r>
              <a:rPr lang="en-GB" dirty="0" err="1"/>
              <a:t>odis</a:t>
            </a:r>
            <a:r>
              <a:rPr lang="en-GB" dirty="0"/>
              <a:t> </a:t>
            </a:r>
            <a:r>
              <a:rPr lang="en-GB" dirty="0" err="1"/>
              <a:t>evendis</a:t>
            </a:r>
            <a:r>
              <a:rPr lang="en-GB" dirty="0"/>
              <a:t> </a:t>
            </a:r>
            <a:r>
              <a:rPr lang="en-GB" dirty="0" err="1"/>
              <a:t>nonse</a:t>
            </a:r>
            <a:r>
              <a:rPr lang="en-GB" dirty="0"/>
              <a:t> </a:t>
            </a:r>
            <a:r>
              <a:rPr lang="en-GB" dirty="0" err="1"/>
              <a:t>doluptatur</a:t>
            </a:r>
            <a:r>
              <a:rPr lang="en-GB" dirty="0"/>
              <a:t> </a:t>
            </a:r>
            <a:r>
              <a:rPr lang="en-GB" dirty="0" err="1"/>
              <a:t>reic</a:t>
            </a:r>
            <a:r>
              <a:rPr lang="en-GB" dirty="0"/>
              <a:t> </a:t>
            </a:r>
            <a:r>
              <a:rPr lang="en-GB" dirty="0" err="1"/>
              <a:t>toris</a:t>
            </a:r>
            <a:r>
              <a:rPr lang="en-GB" dirty="0"/>
              <a:t> </a:t>
            </a:r>
            <a:r>
              <a:rPr lang="en-GB" dirty="0" err="1"/>
              <a:t>experfe</a:t>
            </a:r>
            <a:r>
              <a:rPr lang="en-GB" dirty="0"/>
              <a:t> </a:t>
            </a:r>
            <a:r>
              <a:rPr lang="en-GB" dirty="0" err="1"/>
              <a:t>ratibus</a:t>
            </a:r>
            <a:r>
              <a:rPr lang="en-GB" dirty="0"/>
              <a:t> </a:t>
            </a:r>
            <a:r>
              <a:rPr lang="en-GB" dirty="0" err="1"/>
              <a:t>daeptur</a:t>
            </a:r>
            <a:r>
              <a:rPr lang="en-GB" dirty="0"/>
              <a:t> a </a:t>
            </a:r>
            <a:r>
              <a:rPr lang="en-GB" dirty="0" err="1"/>
              <a:t>volorita</a:t>
            </a:r>
            <a:r>
              <a:rPr lang="en-GB" dirty="0"/>
              <a:t> </a:t>
            </a:r>
            <a:r>
              <a:rPr lang="en-GB" dirty="0" err="1"/>
              <a:t>inimusdam</a:t>
            </a:r>
            <a:r>
              <a:rPr lang="en-GB" dirty="0"/>
              <a:t> </a:t>
            </a:r>
            <a:r>
              <a:rPr lang="en-GB" dirty="0" err="1"/>
              <a:t>nestist</a:t>
            </a:r>
            <a:r>
              <a:rPr lang="en-GB" dirty="0"/>
              <a:t> </a:t>
            </a:r>
            <a:r>
              <a:rPr lang="en-GB" dirty="0" err="1"/>
              <a:t>runtis</a:t>
            </a:r>
            <a:r>
              <a:rPr lang="en-GB" dirty="0"/>
              <a:t> ma nest, sus </a:t>
            </a:r>
            <a:r>
              <a:rPr lang="en-GB" dirty="0" err="1"/>
              <a:t>aute</a:t>
            </a:r>
            <a:r>
              <a:rPr lang="en-GB" dirty="0"/>
              <a:t> non </a:t>
            </a:r>
            <a:r>
              <a:rPr lang="en-GB" dirty="0" err="1"/>
              <a:t>poriae</a:t>
            </a:r>
            <a:r>
              <a:rPr lang="en-GB" dirty="0"/>
              <a:t> </a:t>
            </a:r>
            <a:r>
              <a:rPr lang="en-GB" dirty="0" err="1"/>
              <a:t>experfe</a:t>
            </a:r>
            <a:r>
              <a:rPr lang="en-GB" dirty="0"/>
              <a:t> </a:t>
            </a:r>
            <a:r>
              <a:rPr lang="en-GB" dirty="0" err="1"/>
              <a:t>ratibus</a:t>
            </a:r>
            <a:r>
              <a:rPr lang="en-GB" dirty="0"/>
              <a:t> </a:t>
            </a:r>
            <a:r>
              <a:rPr lang="en-GB" dirty="0" err="1"/>
              <a:t>daeptur</a:t>
            </a:r>
            <a:r>
              <a:rPr lang="en-GB" dirty="0"/>
              <a:t> a </a:t>
            </a:r>
            <a:r>
              <a:rPr lang="en-GB" dirty="0" err="1"/>
              <a:t>volorita</a:t>
            </a:r>
            <a:r>
              <a:rPr lang="en-GB" dirty="0"/>
              <a:t> </a:t>
            </a:r>
            <a:r>
              <a:rPr lang="en-GB" dirty="0" err="1"/>
              <a:t>voluptatur</a:t>
            </a:r>
            <a:r>
              <a:rPr lang="en-GB" dirty="0"/>
              <a:t> </a:t>
            </a:r>
            <a:r>
              <a:rPr lang="en-GB" dirty="0" err="1"/>
              <a:t>experfe</a:t>
            </a:r>
            <a:r>
              <a:rPr lang="en-GB" dirty="0"/>
              <a:t> </a:t>
            </a:r>
            <a:r>
              <a:rPr lang="en-GB" dirty="0" err="1"/>
              <a:t>ratibus</a:t>
            </a:r>
            <a:r>
              <a:rPr lang="en-GB" dirty="0"/>
              <a:t> </a:t>
            </a:r>
            <a:r>
              <a:rPr lang="en-GB" dirty="0" err="1"/>
              <a:t>daeptur</a:t>
            </a:r>
            <a:r>
              <a:rPr lang="en-GB" dirty="0"/>
              <a:t> a </a:t>
            </a:r>
            <a:r>
              <a:rPr lang="en-GB" dirty="0" err="1"/>
              <a:t>volorita</a:t>
            </a:r>
            <a:r>
              <a:rPr lang="en-GB" dirty="0"/>
              <a:t> </a:t>
            </a:r>
            <a:r>
              <a:rPr lang="en-GB" dirty="0" err="1"/>
              <a:t>lique</a:t>
            </a:r>
            <a:r>
              <a:rPr lang="en-GB" dirty="0"/>
              <a:t> as mod et </a:t>
            </a:r>
            <a:r>
              <a:rPr lang="en-GB" dirty="0" err="1"/>
              <a:t>odis</a:t>
            </a:r>
            <a:r>
              <a:rPr lang="en-GB" dirty="0"/>
              <a:t> </a:t>
            </a:r>
            <a:r>
              <a:rPr lang="en-GB" dirty="0" err="1"/>
              <a:t>evendis</a:t>
            </a:r>
            <a:r>
              <a:rPr lang="en-GB" dirty="0"/>
              <a:t>?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C61B242-7362-45E5-9510-73DE8C0D5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165" y="2195277"/>
            <a:ext cx="9613482" cy="1919524"/>
          </a:xfrm>
        </p:spPr>
        <p:txBody>
          <a:bodyPr/>
          <a:lstStyle/>
          <a:p>
            <a:r>
              <a:rPr lang="en-GB" dirty="0"/>
              <a:t>Electric driving</a:t>
            </a:r>
          </a:p>
        </p:txBody>
      </p:sp>
      <p:pic>
        <p:nvPicPr>
          <p:cNvPr id="22" name="Picture Placeholder 21">
            <a:extLst>
              <a:ext uri="{FF2B5EF4-FFF2-40B4-BE49-F238E27FC236}">
                <a16:creationId xmlns:a16="http://schemas.microsoft.com/office/drawing/2014/main" id="{CB956521-D9E0-45A0-8F7F-E7B37D9CE40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/>
          <a:srcRect l="413" r="413"/>
          <a:stretch/>
        </p:blipFill>
        <p:spPr>
          <a:xfrm>
            <a:off x="539750" y="6457950"/>
            <a:ext cx="9632950" cy="7067550"/>
          </a:xfrm>
        </p:spPr>
      </p:pic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D989A168-B0D5-4CAB-9BA9-45BCA3F1787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2D56280A-35FB-44CE-816C-84B58D52976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275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7F0853-BB1D-464C-A14A-B3A13618F9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986090" y="495300"/>
            <a:ext cx="2252660" cy="838200"/>
          </a:xfrm>
        </p:spPr>
        <p:txBody>
          <a:bodyPr/>
          <a:lstStyle/>
          <a:p>
            <a:r>
              <a:rPr lang="en-GB" dirty="0"/>
              <a:t>16 September  2020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2DDD2A8-7B1E-4941-8325-C35A7E7FA39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434015" y="495300"/>
            <a:ext cx="2252660" cy="838200"/>
          </a:xfrm>
        </p:spPr>
        <p:txBody>
          <a:bodyPr/>
          <a:lstStyle/>
          <a:p>
            <a:r>
              <a:rPr lang="en-GB" dirty="0"/>
              <a:t>Wednesday–Sunday 12:00–18:00 </a:t>
            </a:r>
            <a:br>
              <a:rPr lang="en-GB" dirty="0"/>
            </a:br>
            <a:r>
              <a:rPr lang="en-GB" dirty="0"/>
              <a:t>Free admission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2A604A8-B2EA-4785-9F4A-89928BA8137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881940" y="495300"/>
            <a:ext cx="2252660" cy="838200"/>
          </a:xfrm>
        </p:spPr>
        <p:txBody>
          <a:bodyPr/>
          <a:lstStyle/>
          <a:p>
            <a:r>
              <a:rPr lang="en-GB"/>
              <a:t>Utrikesdepartementet Swedish house  Washington DC</a:t>
            </a:r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DECF804-999C-45C9-AE91-208E7317D18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9164" y="4343400"/>
            <a:ext cx="7147511" cy="1473200"/>
          </a:xfrm>
        </p:spPr>
        <p:txBody>
          <a:bodyPr/>
          <a:lstStyle/>
          <a:p>
            <a:r>
              <a:rPr lang="en-GB" dirty="0"/>
              <a:t>Arum et </a:t>
            </a:r>
            <a:r>
              <a:rPr lang="en-GB" dirty="0" err="1"/>
              <a:t>lique</a:t>
            </a:r>
            <a:r>
              <a:rPr lang="en-GB" dirty="0"/>
              <a:t> as mod et </a:t>
            </a:r>
            <a:r>
              <a:rPr lang="en-GB" dirty="0" err="1"/>
              <a:t>odis</a:t>
            </a:r>
            <a:r>
              <a:rPr lang="en-GB" dirty="0"/>
              <a:t> </a:t>
            </a:r>
            <a:r>
              <a:rPr lang="en-GB" dirty="0" err="1"/>
              <a:t>evendis</a:t>
            </a:r>
            <a:r>
              <a:rPr lang="en-GB" dirty="0"/>
              <a:t> </a:t>
            </a:r>
            <a:r>
              <a:rPr lang="en-GB" dirty="0" err="1"/>
              <a:t>nonse</a:t>
            </a:r>
            <a:r>
              <a:rPr lang="en-GB" dirty="0"/>
              <a:t> </a:t>
            </a:r>
            <a:r>
              <a:rPr lang="en-GB" dirty="0" err="1"/>
              <a:t>doluptatur</a:t>
            </a:r>
            <a:r>
              <a:rPr lang="en-GB" dirty="0"/>
              <a:t> </a:t>
            </a:r>
            <a:r>
              <a:rPr lang="en-GB" dirty="0" err="1"/>
              <a:t>reic</a:t>
            </a:r>
            <a:r>
              <a:rPr lang="en-GB" dirty="0"/>
              <a:t> </a:t>
            </a:r>
            <a:r>
              <a:rPr lang="en-GB" dirty="0" err="1"/>
              <a:t>toris</a:t>
            </a:r>
            <a:r>
              <a:rPr lang="en-GB" dirty="0"/>
              <a:t> </a:t>
            </a:r>
            <a:r>
              <a:rPr lang="en-GB" dirty="0" err="1"/>
              <a:t>experfe</a:t>
            </a:r>
            <a:r>
              <a:rPr lang="en-GB" dirty="0"/>
              <a:t> </a:t>
            </a:r>
            <a:r>
              <a:rPr lang="en-GB" dirty="0" err="1"/>
              <a:t>ratibus</a:t>
            </a:r>
            <a:r>
              <a:rPr lang="en-GB" dirty="0"/>
              <a:t> </a:t>
            </a:r>
            <a:r>
              <a:rPr lang="en-GB" dirty="0" err="1"/>
              <a:t>daeptur</a:t>
            </a:r>
            <a:r>
              <a:rPr lang="en-GB" dirty="0"/>
              <a:t> a </a:t>
            </a:r>
            <a:r>
              <a:rPr lang="en-GB" dirty="0" err="1"/>
              <a:t>volorita</a:t>
            </a:r>
            <a:r>
              <a:rPr lang="en-GB" dirty="0"/>
              <a:t> </a:t>
            </a:r>
            <a:r>
              <a:rPr lang="en-GB" dirty="0" err="1"/>
              <a:t>inimusdam</a:t>
            </a:r>
            <a:r>
              <a:rPr lang="en-GB" dirty="0"/>
              <a:t> </a:t>
            </a:r>
            <a:r>
              <a:rPr lang="en-GB" dirty="0" err="1"/>
              <a:t>nestist</a:t>
            </a:r>
            <a:r>
              <a:rPr lang="en-GB" dirty="0"/>
              <a:t> </a:t>
            </a:r>
            <a:r>
              <a:rPr lang="en-GB" dirty="0" err="1"/>
              <a:t>runtis</a:t>
            </a:r>
            <a:r>
              <a:rPr lang="en-GB" dirty="0"/>
              <a:t> ma nest, sus </a:t>
            </a:r>
            <a:r>
              <a:rPr lang="en-GB" dirty="0" err="1"/>
              <a:t>aute</a:t>
            </a:r>
            <a:r>
              <a:rPr lang="en-GB" dirty="0"/>
              <a:t> non </a:t>
            </a:r>
            <a:r>
              <a:rPr lang="en-GB" dirty="0" err="1"/>
              <a:t>poriae</a:t>
            </a:r>
            <a:r>
              <a:rPr lang="en-GB" dirty="0"/>
              <a:t> </a:t>
            </a:r>
            <a:r>
              <a:rPr lang="en-GB" dirty="0" err="1"/>
              <a:t>experfe</a:t>
            </a:r>
            <a:r>
              <a:rPr lang="en-GB" dirty="0"/>
              <a:t> </a:t>
            </a:r>
            <a:r>
              <a:rPr lang="en-GB" dirty="0" err="1"/>
              <a:t>ratibus</a:t>
            </a:r>
            <a:r>
              <a:rPr lang="en-GB" dirty="0"/>
              <a:t> </a:t>
            </a:r>
            <a:r>
              <a:rPr lang="en-GB" dirty="0" err="1"/>
              <a:t>daeptur</a:t>
            </a:r>
            <a:r>
              <a:rPr lang="en-GB" dirty="0"/>
              <a:t> a </a:t>
            </a:r>
            <a:r>
              <a:rPr lang="en-GB" dirty="0" err="1"/>
              <a:t>volorita</a:t>
            </a:r>
            <a:r>
              <a:rPr lang="en-GB" dirty="0"/>
              <a:t> </a:t>
            </a:r>
            <a:r>
              <a:rPr lang="en-GB" dirty="0" err="1"/>
              <a:t>voluptatur</a:t>
            </a:r>
            <a:r>
              <a:rPr lang="en-GB" dirty="0"/>
              <a:t> </a:t>
            </a:r>
            <a:r>
              <a:rPr lang="en-GB" dirty="0" err="1"/>
              <a:t>experfe</a:t>
            </a:r>
            <a:r>
              <a:rPr lang="en-GB" dirty="0"/>
              <a:t> </a:t>
            </a:r>
            <a:r>
              <a:rPr lang="en-GB" dirty="0" err="1"/>
              <a:t>ratibus</a:t>
            </a:r>
            <a:r>
              <a:rPr lang="en-GB" dirty="0"/>
              <a:t> </a:t>
            </a:r>
            <a:r>
              <a:rPr lang="en-GB" dirty="0" err="1"/>
              <a:t>daeptur</a:t>
            </a:r>
            <a:r>
              <a:rPr lang="en-GB" dirty="0"/>
              <a:t> a </a:t>
            </a:r>
            <a:r>
              <a:rPr lang="en-GB" dirty="0" err="1"/>
              <a:t>volorita</a:t>
            </a:r>
            <a:r>
              <a:rPr lang="en-GB" dirty="0"/>
              <a:t> </a:t>
            </a:r>
            <a:r>
              <a:rPr lang="en-GB" dirty="0" err="1"/>
              <a:t>lique</a:t>
            </a:r>
            <a:r>
              <a:rPr lang="en-GB" dirty="0"/>
              <a:t> as mod et </a:t>
            </a:r>
            <a:r>
              <a:rPr lang="en-GB" dirty="0" err="1"/>
              <a:t>odis</a:t>
            </a:r>
            <a:r>
              <a:rPr lang="en-GB" dirty="0"/>
              <a:t> </a:t>
            </a:r>
            <a:r>
              <a:rPr lang="en-GB" dirty="0" err="1"/>
              <a:t>evendis</a:t>
            </a:r>
            <a:r>
              <a:rPr lang="en-GB" dirty="0"/>
              <a:t>?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C61B242-7362-45E5-9510-73DE8C0D5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165" y="2195277"/>
            <a:ext cx="9613482" cy="1919524"/>
          </a:xfrm>
        </p:spPr>
        <p:txBody>
          <a:bodyPr/>
          <a:lstStyle/>
          <a:p>
            <a:r>
              <a:rPr lang="en-GB"/>
              <a:t>Smart Mobility </a:t>
            </a:r>
            <a:br>
              <a:rPr lang="en-GB"/>
            </a:br>
            <a:r>
              <a:rPr lang="en-GB"/>
              <a:t>at House of Sweden</a:t>
            </a:r>
            <a:endParaRPr lang="en-GB" dirty="0"/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63171580-4898-48CE-90C3-3AFB41536F3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/>
          <a:srcRect l="413" r="413"/>
          <a:stretch/>
        </p:blipFill>
        <p:spPr>
          <a:xfrm>
            <a:off x="539750" y="6457950"/>
            <a:ext cx="9632950" cy="7067550"/>
          </a:xfrm>
        </p:spPr>
      </p:pic>
      <p:sp>
        <p:nvSpPr>
          <p:cNvPr id="48" name="Picture Placeholder 47">
            <a:extLst>
              <a:ext uri="{FF2B5EF4-FFF2-40B4-BE49-F238E27FC236}">
                <a16:creationId xmlns:a16="http://schemas.microsoft.com/office/drawing/2014/main" id="{B1F71A4B-202D-47DA-8D7E-8B19784BABC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</p:sp>
      <p:sp>
        <p:nvSpPr>
          <p:cNvPr id="49" name="Text Placeholder 48">
            <a:extLst>
              <a:ext uri="{FF2B5EF4-FFF2-40B4-BE49-F238E27FC236}">
                <a16:creationId xmlns:a16="http://schemas.microsoft.com/office/drawing/2014/main" id="{4FE5AD8C-11FE-4F0F-B7E2-64573E06247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215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7D01BC5-BD92-4491-8C59-BA16B662A8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9164" y="5549900"/>
            <a:ext cx="9613483" cy="571500"/>
          </a:xfrm>
        </p:spPr>
        <p:txBody>
          <a:bodyPr/>
          <a:lstStyle/>
          <a:p>
            <a:r>
              <a:rPr lang="en-GB" dirty="0"/>
              <a:t>Eat, move &amp; live sustainably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F52FC5B-ED94-4863-B11C-4259C503A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165" y="2195276"/>
            <a:ext cx="9613482" cy="3284773"/>
          </a:xfrm>
        </p:spPr>
        <p:txBody>
          <a:bodyPr/>
          <a:lstStyle/>
          <a:p>
            <a:r>
              <a:rPr lang="en-GB" dirty="0"/>
              <a:t>7 Day</a:t>
            </a:r>
            <a:br>
              <a:rPr lang="en-GB" dirty="0"/>
            </a:br>
            <a:r>
              <a:rPr lang="en-GB" dirty="0"/>
              <a:t>Challenge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A3EC62AF-342C-444E-969E-CC0C308CC01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/>
          <a:srcRect l="592" r="592"/>
          <a:stretch/>
        </p:blipFill>
        <p:spPr>
          <a:xfrm>
            <a:off x="539750" y="6457950"/>
            <a:ext cx="9632950" cy="7067550"/>
          </a:xfrm>
        </p:spPr>
      </p:pic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A677E29E-82AA-4962-B819-7100A8D68CC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CD18A5C-2895-4122-8E07-0A1FE1CEAA4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986090" y="495300"/>
            <a:ext cx="2252660" cy="838200"/>
          </a:xfrm>
        </p:spPr>
        <p:txBody>
          <a:bodyPr/>
          <a:lstStyle/>
          <a:p>
            <a:r>
              <a:rPr lang="en-GB" dirty="0"/>
              <a:t>16 September  2020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27C3098-77B2-4C2E-A250-6CAA9FDFAB6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434015" y="495300"/>
            <a:ext cx="2252660" cy="838200"/>
          </a:xfrm>
        </p:spPr>
        <p:txBody>
          <a:bodyPr/>
          <a:lstStyle/>
          <a:p>
            <a:r>
              <a:rPr lang="en-GB" dirty="0"/>
              <a:t>Wednesday–Sunday 12:00–18:00 </a:t>
            </a:r>
            <a:br>
              <a:rPr lang="en-GB" dirty="0"/>
            </a:br>
            <a:r>
              <a:rPr lang="en-GB" dirty="0"/>
              <a:t>Free admission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0A70F7A-19DA-44B2-9E0A-8C70A87CDBC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881940" y="495300"/>
            <a:ext cx="2252660" cy="838200"/>
          </a:xfrm>
        </p:spPr>
        <p:txBody>
          <a:bodyPr/>
          <a:lstStyle/>
          <a:p>
            <a:r>
              <a:rPr lang="en-GB" dirty="0" err="1"/>
              <a:t>Utrikesdepartementet</a:t>
            </a:r>
            <a:r>
              <a:rPr lang="en-GB" dirty="0"/>
              <a:t> Swedish house  Washington DC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6E4D9AE-36F7-4E98-915D-1C79B0A235F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5726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B7774-8278-4F7C-A87C-82CF3E450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165" y="2214326"/>
            <a:ext cx="9613482" cy="3927436"/>
          </a:xfrm>
        </p:spPr>
        <p:txBody>
          <a:bodyPr/>
          <a:lstStyle/>
          <a:p>
            <a:r>
              <a:rPr lang="en-GB" dirty="0"/>
              <a:t>The Forest,  Swedish Pavilion Expo Dubai 2020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0A6B2E3D-0EB6-4D8E-A74E-5ECC285EDBC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/>
          <a:srcRect l="413" r="413"/>
          <a:stretch/>
        </p:blipFill>
        <p:spPr>
          <a:xfrm>
            <a:off x="539750" y="6457950"/>
            <a:ext cx="9632950" cy="7067550"/>
          </a:xfrm>
        </p:spPr>
      </p:pic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E55A1B7F-A1D1-424F-A2C8-DEFBCEF66DA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3AA1C9-59B2-4E4B-8446-AB25A84452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986090" y="495300"/>
            <a:ext cx="2252660" cy="838200"/>
          </a:xfrm>
        </p:spPr>
        <p:txBody>
          <a:bodyPr/>
          <a:lstStyle/>
          <a:p>
            <a:r>
              <a:rPr lang="en-GB" dirty="0"/>
              <a:t>16 September  2020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726CA80-AC28-4108-BB1F-848E4C6F54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434015" y="495300"/>
            <a:ext cx="2252660" cy="838200"/>
          </a:xfrm>
        </p:spPr>
        <p:txBody>
          <a:bodyPr/>
          <a:lstStyle/>
          <a:p>
            <a:r>
              <a:rPr lang="en-GB" dirty="0"/>
              <a:t>Wednesday–Sunday 12:00–18:00 </a:t>
            </a:r>
            <a:br>
              <a:rPr lang="en-GB" dirty="0"/>
            </a:br>
            <a:r>
              <a:rPr lang="en-GB" dirty="0"/>
              <a:t>Free admission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C79D7B2-C3E8-4D1B-BD8A-756C2CD94CF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881940" y="495300"/>
            <a:ext cx="2252660" cy="838200"/>
          </a:xfrm>
        </p:spPr>
        <p:txBody>
          <a:bodyPr/>
          <a:lstStyle/>
          <a:p>
            <a:r>
              <a:rPr lang="en-GB" dirty="0" err="1"/>
              <a:t>Utrikesdepartementet</a:t>
            </a:r>
            <a:r>
              <a:rPr lang="en-GB" dirty="0"/>
              <a:t> Swedish house  Washington DC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DD47121-BC3A-4D8A-B157-7805A4B5844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215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DECF804-999C-45C9-AE91-208E7317D18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9164" y="4343400"/>
            <a:ext cx="7147511" cy="1473200"/>
          </a:xfrm>
        </p:spPr>
        <p:txBody>
          <a:bodyPr/>
          <a:lstStyle/>
          <a:p>
            <a:r>
              <a:rPr lang="en-GB"/>
              <a:t>Arum et lique as mod et odis evendis nonse doluptatur reic toris experfe ratibus daeptur a volorita inimusdam nestist runtis ma nest, sus aute non poriae experfe ratibus daeptur a volorita voluptatur experfe ratibus daeptur a volorita lique as mod et odis evendis?</a:t>
            </a:r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C61B242-7362-45E5-9510-73DE8C0D5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165" y="2195277"/>
            <a:ext cx="9613482" cy="1919524"/>
          </a:xfrm>
        </p:spPr>
        <p:txBody>
          <a:bodyPr/>
          <a:lstStyle/>
          <a:p>
            <a:r>
              <a:rPr lang="en-GB"/>
              <a:t>Smart Mobility </a:t>
            </a:r>
            <a:br>
              <a:rPr lang="en-GB"/>
            </a:br>
            <a:r>
              <a:rPr lang="en-GB"/>
              <a:t>at House of Sweden</a:t>
            </a:r>
            <a:endParaRPr lang="en-GB" dirty="0"/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63171580-4898-48CE-90C3-3AFB41536F3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/>
          <a:srcRect l="413" r="413"/>
          <a:stretch/>
        </p:blipFill>
        <p:spPr>
          <a:xfrm>
            <a:off x="539750" y="6457950"/>
            <a:ext cx="9632950" cy="7067550"/>
          </a:xfrm>
        </p:spPr>
      </p:pic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41CDAFF9-4D5C-4AF8-A314-B65777AFED8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7F0853-BB1D-464C-A14A-B3A13618F9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986090" y="495300"/>
            <a:ext cx="2252660" cy="838200"/>
          </a:xfrm>
        </p:spPr>
        <p:txBody>
          <a:bodyPr/>
          <a:lstStyle/>
          <a:p>
            <a:r>
              <a:rPr lang="en-GB" dirty="0"/>
              <a:t>16 September  2020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2DDD2A8-7B1E-4941-8325-C35A7E7FA39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434015" y="495300"/>
            <a:ext cx="2252660" cy="838200"/>
          </a:xfrm>
        </p:spPr>
        <p:txBody>
          <a:bodyPr/>
          <a:lstStyle/>
          <a:p>
            <a:r>
              <a:rPr lang="en-US" dirty="0"/>
              <a:t>Wednesday–Sunday 12:00–18:00 </a:t>
            </a:r>
            <a:br>
              <a:rPr lang="en-US" dirty="0"/>
            </a:br>
            <a:r>
              <a:rPr lang="en-US" dirty="0"/>
              <a:t>Free admission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2A604A8-B2EA-4785-9F4A-89928BA8137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881940" y="495300"/>
            <a:ext cx="2252660" cy="838200"/>
          </a:xfrm>
        </p:spPr>
        <p:txBody>
          <a:bodyPr/>
          <a:lstStyle/>
          <a:p>
            <a:r>
              <a:rPr lang="en-GB"/>
              <a:t>Utrikesdepartementet Swedish house  Washington DC</a:t>
            </a:r>
            <a:endParaRPr lang="en-GB" dirty="0"/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83141F50-8321-4E2E-A508-D939880A1DF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8354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7D01BC5-BD92-4491-8C59-BA16B662A8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9164" y="5549900"/>
            <a:ext cx="9613483" cy="571500"/>
          </a:xfrm>
        </p:spPr>
        <p:txBody>
          <a:bodyPr/>
          <a:lstStyle/>
          <a:p>
            <a:r>
              <a:rPr lang="en-GB" dirty="0"/>
              <a:t>Eat, move &amp; live sustainably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F52FC5B-ED94-4863-B11C-4259C503A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165" y="2195276"/>
            <a:ext cx="9613482" cy="3284773"/>
          </a:xfrm>
        </p:spPr>
        <p:txBody>
          <a:bodyPr/>
          <a:lstStyle/>
          <a:p>
            <a:r>
              <a:rPr lang="en-GB" dirty="0"/>
              <a:t>7 Day</a:t>
            </a:r>
            <a:br>
              <a:rPr lang="en-GB" dirty="0"/>
            </a:br>
            <a:r>
              <a:rPr lang="en-GB" dirty="0"/>
              <a:t>Challenge</a:t>
            </a: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A3EC62AF-342C-444E-969E-CC0C308CC01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/>
          <a:srcRect l="592" r="592"/>
          <a:stretch/>
        </p:blipFill>
        <p:spPr>
          <a:xfrm>
            <a:off x="539750" y="6457950"/>
            <a:ext cx="9632950" cy="7067550"/>
          </a:xfr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CD18A5C-2895-4122-8E07-0A1FE1CEAA4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986090" y="495300"/>
            <a:ext cx="2252660" cy="838200"/>
          </a:xfrm>
        </p:spPr>
        <p:txBody>
          <a:bodyPr/>
          <a:lstStyle/>
          <a:p>
            <a:r>
              <a:rPr lang="en-GB" dirty="0"/>
              <a:t>16 September  2020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27C3098-77B2-4C2E-A250-6CAA9FDFAB6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434015" y="495300"/>
            <a:ext cx="2252660" cy="838200"/>
          </a:xfrm>
        </p:spPr>
        <p:txBody>
          <a:bodyPr/>
          <a:lstStyle/>
          <a:p>
            <a:r>
              <a:rPr lang="en-US" dirty="0"/>
              <a:t>Wednesday–Sunday 12:00–18:00 </a:t>
            </a:r>
            <a:br>
              <a:rPr lang="en-US" dirty="0"/>
            </a:br>
            <a:r>
              <a:rPr lang="en-US" dirty="0"/>
              <a:t>Free admission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0A70F7A-19DA-44B2-9E0A-8C70A87CDBC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881940" y="495300"/>
            <a:ext cx="2252660" cy="838200"/>
          </a:xfrm>
        </p:spPr>
        <p:txBody>
          <a:bodyPr/>
          <a:lstStyle/>
          <a:p>
            <a:r>
              <a:rPr lang="en-GB" dirty="0" err="1"/>
              <a:t>Utrikesdepartementet</a:t>
            </a:r>
            <a:r>
              <a:rPr lang="en-GB" dirty="0"/>
              <a:t> Swedish house  Washington DC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4070CDAC-C72E-4B1F-A42D-43EDDE60798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01987A9-F962-472D-86B1-CD3A2D3EACC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309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B7774-8278-4F7C-A87C-82CF3E450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165" y="2214326"/>
            <a:ext cx="9613482" cy="3927436"/>
          </a:xfrm>
        </p:spPr>
        <p:txBody>
          <a:bodyPr/>
          <a:lstStyle/>
          <a:p>
            <a:r>
              <a:rPr lang="en-GB" dirty="0"/>
              <a:t>The Forest,  Swedish Pavilion Expo Dubai 2020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0A6B2E3D-0EB6-4D8E-A74E-5ECC285EDBC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/>
          <a:srcRect l="413" r="413"/>
          <a:stretch/>
        </p:blipFill>
        <p:spPr>
          <a:xfrm>
            <a:off x="539750" y="6457950"/>
            <a:ext cx="9632950" cy="706755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3AA1C9-59B2-4E4B-8446-AB25A84452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986090" y="495300"/>
            <a:ext cx="2252660" cy="838200"/>
          </a:xfrm>
        </p:spPr>
        <p:txBody>
          <a:bodyPr/>
          <a:lstStyle/>
          <a:p>
            <a:r>
              <a:rPr lang="en-GB" dirty="0"/>
              <a:t>16 September  2020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726CA80-AC28-4108-BB1F-848E4C6F54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434015" y="495300"/>
            <a:ext cx="2252660" cy="838200"/>
          </a:xfrm>
        </p:spPr>
        <p:txBody>
          <a:bodyPr/>
          <a:lstStyle/>
          <a:p>
            <a:r>
              <a:rPr lang="en-US" dirty="0"/>
              <a:t>Wednesday–Sunday 12:00–18:00 </a:t>
            </a:r>
            <a:br>
              <a:rPr lang="en-US" dirty="0"/>
            </a:br>
            <a:r>
              <a:rPr lang="en-US" dirty="0"/>
              <a:t>Free admission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C79D7B2-C3E8-4D1B-BD8A-756C2CD94CF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881940" y="495300"/>
            <a:ext cx="2252660" cy="838200"/>
          </a:xfrm>
        </p:spPr>
        <p:txBody>
          <a:bodyPr/>
          <a:lstStyle/>
          <a:p>
            <a:r>
              <a:rPr lang="en-GB" dirty="0" err="1"/>
              <a:t>Utrikesdepartementet</a:t>
            </a:r>
            <a:r>
              <a:rPr lang="en-GB" dirty="0"/>
              <a:t> Swedish house  Washington DC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BCDF490C-BD43-4E69-8313-37883C9ACAF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E4523D4-0F41-44D1-BE0E-E66BD9917DC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158700"/>
      </p:ext>
    </p:extLst>
  </p:cSld>
  <p:clrMapOvr>
    <a:masterClrMapping/>
  </p:clrMapOvr>
</p:sld>
</file>

<file path=ppt/theme/theme1.xml><?xml version="1.0" encoding="utf-8"?>
<a:theme xmlns:a="http://schemas.openxmlformats.org/drawingml/2006/main" name="Team Sweden ">
  <a:themeElements>
    <a:clrScheme name="Team Sweden Color">
      <a:dk1>
        <a:sysClr val="windowText" lastClr="000000"/>
      </a:dk1>
      <a:lt1>
        <a:sysClr val="window" lastClr="FFFFFF"/>
      </a:lt1>
      <a:dk2>
        <a:srgbClr val="142638"/>
      </a:dk2>
      <a:lt2>
        <a:srgbClr val="F8F8F8"/>
      </a:lt2>
      <a:accent1>
        <a:srgbClr val="FECB00"/>
      </a:accent1>
      <a:accent2>
        <a:srgbClr val="32ACDF"/>
      </a:accent2>
      <a:accent3>
        <a:srgbClr val="EDEDED"/>
      </a:accent3>
      <a:accent4>
        <a:srgbClr val="FF8000"/>
      </a:accent4>
      <a:accent5>
        <a:srgbClr val="9D77E0"/>
      </a:accent5>
      <a:accent6>
        <a:srgbClr val="66CDB0"/>
      </a:accent6>
      <a:hlink>
        <a:srgbClr val="32ACDF"/>
      </a:hlink>
      <a:folHlink>
        <a:srgbClr val="FF8000"/>
      </a:folHlink>
    </a:clrScheme>
    <a:fontScheme name="Team Sweden Font">
      <a:majorFont>
        <a:latin typeface="Sweden Sans"/>
        <a:ea typeface=""/>
        <a:cs typeface=""/>
      </a:majorFont>
      <a:minorFont>
        <a:latin typeface="Swed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>
      <a:srgbClr val="142638"/>
    </a:custClr>
    <a:custClr>
      <a:srgbClr val="1A3050"/>
    </a:custClr>
    <a:custClr>
      <a:srgbClr val="005293"/>
    </a:custClr>
    <a:custClr>
      <a:srgbClr val="FECB00"/>
    </a:custClr>
    <a:custClr>
      <a:srgbClr val="FFD481"/>
    </a:custClr>
    <a:custClr>
      <a:srgbClr val="E8E3D1"/>
    </a:custClr>
  </a:custClrLst>
  <a:extLst>
    <a:ext uri="{05A4C25C-085E-4340-85A3-A5531E510DB2}">
      <thm15:themeFamily xmlns:thm15="http://schemas.microsoft.com/office/thememl/2012/main" name="Team Sweden  Afficsh Sweden Sans.potx" id="{27D846D0-25C2-4186-AABD-DE0D2AB306F1}" vid="{88B36ED0-C967-40D1-AA13-9C7720B89FCD}"/>
    </a:ext>
  </a:extLst>
</a:theme>
</file>

<file path=ppt/theme/theme2.xml><?xml version="1.0" encoding="utf-8"?>
<a:theme xmlns:a="http://schemas.openxmlformats.org/drawingml/2006/main" name="Office-tema">
  <a:themeElements>
    <a:clrScheme name="Team Sweden Color">
      <a:dk1>
        <a:sysClr val="windowText" lastClr="000000"/>
      </a:dk1>
      <a:lt1>
        <a:sysClr val="window" lastClr="FFFFFF"/>
      </a:lt1>
      <a:dk2>
        <a:srgbClr val="142638"/>
      </a:dk2>
      <a:lt2>
        <a:srgbClr val="F8F8F8"/>
      </a:lt2>
      <a:accent1>
        <a:srgbClr val="FECB00"/>
      </a:accent1>
      <a:accent2>
        <a:srgbClr val="32ACDF"/>
      </a:accent2>
      <a:accent3>
        <a:srgbClr val="EDEDED"/>
      </a:accent3>
      <a:accent4>
        <a:srgbClr val="FF8000"/>
      </a:accent4>
      <a:accent5>
        <a:srgbClr val="9D77E0"/>
      </a:accent5>
      <a:accent6>
        <a:srgbClr val="66CDB0"/>
      </a:accent6>
      <a:hlink>
        <a:srgbClr val="32ACDF"/>
      </a:hlink>
      <a:folHlink>
        <a:srgbClr val="FF8000"/>
      </a:folHlink>
    </a:clrScheme>
    <a:fontScheme name="Team Sweden Font">
      <a:majorFont>
        <a:latin typeface="Sweden Sans"/>
        <a:ea typeface=""/>
        <a:cs typeface=""/>
      </a:majorFont>
      <a:minorFont>
        <a:latin typeface="Swed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>
      <a:srgbClr val="142638"/>
    </a:custClr>
    <a:custClr>
      <a:srgbClr val="1A3050"/>
    </a:custClr>
    <a:custClr>
      <a:srgbClr val="005293"/>
    </a:custClr>
    <a:custClr>
      <a:srgbClr val="FECB00"/>
    </a:custClr>
    <a:custClr>
      <a:srgbClr val="FFD481"/>
    </a:custClr>
    <a:custClr>
      <a:srgbClr val="E8E3D1"/>
    </a:custClr>
  </a:custClr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Team Sweden Color">
      <a:dk1>
        <a:sysClr val="windowText" lastClr="000000"/>
      </a:dk1>
      <a:lt1>
        <a:sysClr val="window" lastClr="FFFFFF"/>
      </a:lt1>
      <a:dk2>
        <a:srgbClr val="142638"/>
      </a:dk2>
      <a:lt2>
        <a:srgbClr val="F8F8F8"/>
      </a:lt2>
      <a:accent1>
        <a:srgbClr val="FECB00"/>
      </a:accent1>
      <a:accent2>
        <a:srgbClr val="32ACDF"/>
      </a:accent2>
      <a:accent3>
        <a:srgbClr val="EDEDED"/>
      </a:accent3>
      <a:accent4>
        <a:srgbClr val="FF8000"/>
      </a:accent4>
      <a:accent5>
        <a:srgbClr val="9D77E0"/>
      </a:accent5>
      <a:accent6>
        <a:srgbClr val="66CDB0"/>
      </a:accent6>
      <a:hlink>
        <a:srgbClr val="32ACDF"/>
      </a:hlink>
      <a:folHlink>
        <a:srgbClr val="FF8000"/>
      </a:folHlink>
    </a:clrScheme>
    <a:fontScheme name="Team Sweden Font">
      <a:majorFont>
        <a:latin typeface="Sweden Sans"/>
        <a:ea typeface=""/>
        <a:cs typeface=""/>
      </a:majorFont>
      <a:minorFont>
        <a:latin typeface="Swed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>
      <a:srgbClr val="142638"/>
    </a:custClr>
    <a:custClr>
      <a:srgbClr val="1A3050"/>
    </a:custClr>
    <a:custClr>
      <a:srgbClr val="005293"/>
    </a:custClr>
    <a:custClr>
      <a:srgbClr val="FECB00"/>
    </a:custClr>
    <a:custClr>
      <a:srgbClr val="FFD481"/>
    </a:custClr>
    <a:custClr>
      <a:srgbClr val="E8E3D1"/>
    </a:custClr>
  </a:custClr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61B5BABC2062046A3A6C7BA83E1064C" ma:contentTypeVersion="10" ma:contentTypeDescription="Skapa ett nytt dokument." ma:contentTypeScope="" ma:versionID="558cb83ec7cdb221a774d0b7d86f73e5">
  <xsd:schema xmlns:xsd="http://www.w3.org/2001/XMLSchema" xmlns:xs="http://www.w3.org/2001/XMLSchema" xmlns:p="http://schemas.microsoft.com/office/2006/metadata/properties" xmlns:ns3="17798c2e-8ec6-411a-92bf-42cada8c5360" targetNamespace="http://schemas.microsoft.com/office/2006/metadata/properties" ma:root="true" ma:fieldsID="0ebfa375b3427caae85372d13753e19e" ns3:_="">
    <xsd:import namespace="17798c2e-8ec6-411a-92bf-42cada8c536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Locatio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98c2e-8ec6-411a-92bf-42cada8c53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1" nillable="true" ma:displayName="Location" ma:internalName="MediaServiceLocatio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4ABDA6A-1F6C-4B42-8544-08E5AE6AC91F}">
  <ds:schemaRefs>
    <ds:schemaRef ds:uri="http://schemas.microsoft.com/office/2006/metadata/properties"/>
    <ds:schemaRef ds:uri="http://purl.org/dc/elements/1.1/"/>
    <ds:schemaRef ds:uri="17798c2e-8ec6-411a-92bf-42cada8c5360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CEBAD6A-AFE5-46E0-9A90-AF4AB80FFBE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8DCA370-3D7E-423A-A625-328FC6152E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7798c2e-8ec6-411a-92bf-42cada8c53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1709</TotalTime>
  <Words>292</Words>
  <Application>Microsoft Office PowerPoint</Application>
  <PresentationFormat>Anpassad</PresentationFormat>
  <Paragraphs>33</Paragraphs>
  <Slides>7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1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7</vt:i4>
      </vt:variant>
    </vt:vector>
  </HeadingPairs>
  <TitlesOfParts>
    <vt:vector size="9" baseType="lpstr">
      <vt:lpstr>Sweden Sans</vt:lpstr>
      <vt:lpstr>Team Sweden </vt:lpstr>
      <vt:lpstr>Electric driving</vt:lpstr>
      <vt:lpstr>Smart Mobility  at House of Sweden</vt:lpstr>
      <vt:lpstr>7 Day Challenge</vt:lpstr>
      <vt:lpstr>The Forest,  Swedish Pavilion Expo Dubai 2020</vt:lpstr>
      <vt:lpstr>Smart Mobility  at House of Sweden</vt:lpstr>
      <vt:lpstr>7 Day Challenge</vt:lpstr>
      <vt:lpstr>The Forest,  Swedish Pavilion Expo Dubai 2020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Instruktioner Dold sida, visas inte vid utskrift</dc:title>
  <dc:creator>Carolina Bjurlefors</dc:creator>
  <cp:lastModifiedBy>Carolina Bjurlefors</cp:lastModifiedBy>
  <cp:revision>73</cp:revision>
  <dcterms:created xsi:type="dcterms:W3CDTF">2020-03-16T07:56:12Z</dcterms:created>
  <dcterms:modified xsi:type="dcterms:W3CDTF">2021-11-26T08:56:42Z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0x010100261B5BABC2062046A3A6C7BA83E1064C</vt:lpwstr>
  </property>
</Properties>
</file>