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 id="2147483674" r:id="rId5"/>
  </p:sldMasterIdLst>
  <p:notesMasterIdLst>
    <p:notesMasterId r:id="rId10"/>
  </p:notesMasterIdLst>
  <p:handoutMasterIdLst>
    <p:handoutMasterId r:id="rId11"/>
  </p:handoutMasterIdLst>
  <p:sldIdLst>
    <p:sldId id="257" r:id="rId6"/>
    <p:sldId id="258" r:id="rId7"/>
    <p:sldId id="259" r:id="rId8"/>
    <p:sldId id="260" r:id="rId9"/>
  </p:sldIdLst>
  <p:sldSz cx="12192000" cy="6858000"/>
  <p:notesSz cx="6858000" cy="9144000"/>
  <p:embeddedFontLst>
    <p:embeddedFont>
      <p:font typeface="Sweden Sans" panose="02000000000000000000" pitchFamily="50" charset="0"/>
      <p:regular r:id="rId12"/>
      <p:bold r:id="rId13"/>
    </p:embeddedFont>
  </p:embeddedFontLst>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ktioner" id="{6E6E6ECD-356C-4D49-9D22-22C3E7AF66C1}">
          <p14:sldIdLst>
            <p14:sldId id="257"/>
            <p14:sldId id="258"/>
            <p14:sldId id="259"/>
            <p14:sldId id="26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653" autoAdjust="0"/>
    <p:restoredTop sz="94660"/>
  </p:normalViewPr>
  <p:slideViewPr>
    <p:cSldViewPr snapToGrid="0">
      <p:cViewPr varScale="1">
        <p:scale>
          <a:sx n="103" d="100"/>
          <a:sy n="103" d="100"/>
        </p:scale>
        <p:origin x="144" y="114"/>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4" d="100"/>
          <a:sy n="84" d="100"/>
        </p:scale>
        <p:origin x="287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font" Target="fonts/font2.fntdata"/><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font" Target="fonts/font1.fntdata"/><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viewProps" Target="viewProp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4F4180A4-E415-48FD-BB44-36B533560B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a:extLst>
              <a:ext uri="{FF2B5EF4-FFF2-40B4-BE49-F238E27FC236}">
                <a16:creationId xmlns:a16="http://schemas.microsoft.com/office/drawing/2014/main" id="{45A73C5F-B068-409B-805C-8B6E0563A53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A660092-6FA4-4B71-BF6E-15FB84F20C84}" type="datetimeFigureOut">
              <a:rPr lang="sv-SE" smtClean="0"/>
              <a:t>2021-12-15</a:t>
            </a:fld>
            <a:endParaRPr lang="sv-SE"/>
          </a:p>
        </p:txBody>
      </p:sp>
      <p:sp>
        <p:nvSpPr>
          <p:cNvPr id="4" name="Platshållare för sidfot 3">
            <a:extLst>
              <a:ext uri="{FF2B5EF4-FFF2-40B4-BE49-F238E27FC236}">
                <a16:creationId xmlns:a16="http://schemas.microsoft.com/office/drawing/2014/main" id="{45294F8F-BD48-4A46-98E7-7CC572FC0FF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a:extLst>
              <a:ext uri="{FF2B5EF4-FFF2-40B4-BE49-F238E27FC236}">
                <a16:creationId xmlns:a16="http://schemas.microsoft.com/office/drawing/2014/main" id="{BED48C08-AF14-49B2-AF32-92FE54DFDDA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3476687-8084-4B2D-878B-A70B170C1A57}" type="slidenum">
              <a:rPr lang="sv-SE" smtClean="0"/>
              <a:t>‹#›</a:t>
            </a:fld>
            <a:endParaRPr lang="sv-SE"/>
          </a:p>
        </p:txBody>
      </p:sp>
    </p:spTree>
    <p:extLst>
      <p:ext uri="{BB962C8B-B14F-4D97-AF65-F5344CB8AC3E}">
        <p14:creationId xmlns:p14="http://schemas.microsoft.com/office/powerpoint/2010/main" val="32380320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787AEA-07D3-41F7-8469-39737554EE18}" type="datetimeFigureOut">
              <a:rPr lang="en-GB" smtClean="0"/>
              <a:t>15/12/2021</a:t>
            </a:fld>
            <a:endParaRPr lang="en-GB"/>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GB"/>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1FAFC9-CE12-4617-95A5-2B5511CD9DE5}" type="slidenum">
              <a:rPr lang="en-GB" smtClean="0"/>
              <a:t>‹#›</a:t>
            </a:fld>
            <a:endParaRPr lang="en-GB"/>
          </a:p>
        </p:txBody>
      </p:sp>
    </p:spTree>
    <p:extLst>
      <p:ext uri="{BB962C8B-B14F-4D97-AF65-F5344CB8AC3E}">
        <p14:creationId xmlns:p14="http://schemas.microsoft.com/office/powerpoint/2010/main" val="1777645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471FAFC9-CE12-4617-95A5-2B5511CD9DE5}" type="slidenum">
              <a:rPr lang="sv-SE" smtClean="0"/>
              <a:t>1</a:t>
            </a:fld>
            <a:endParaRPr lang="sv-SE" dirty="0"/>
          </a:p>
        </p:txBody>
      </p:sp>
    </p:spTree>
    <p:extLst>
      <p:ext uri="{BB962C8B-B14F-4D97-AF65-F5344CB8AC3E}">
        <p14:creationId xmlns:p14="http://schemas.microsoft.com/office/powerpoint/2010/main" val="2969733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471FAFC9-CE12-4617-95A5-2B5511CD9DE5}" type="slidenum">
              <a:rPr lang="sv-SE" smtClean="0"/>
              <a:t>2</a:t>
            </a:fld>
            <a:endParaRPr lang="sv-SE" dirty="0"/>
          </a:p>
        </p:txBody>
      </p:sp>
    </p:spTree>
    <p:extLst>
      <p:ext uri="{BB962C8B-B14F-4D97-AF65-F5344CB8AC3E}">
        <p14:creationId xmlns:p14="http://schemas.microsoft.com/office/powerpoint/2010/main" val="20647396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471FAFC9-CE12-4617-95A5-2B5511CD9DE5}" type="slidenum">
              <a:rPr lang="sv-SE" smtClean="0"/>
              <a:t>3</a:t>
            </a:fld>
            <a:endParaRPr lang="sv-SE" dirty="0"/>
          </a:p>
        </p:txBody>
      </p:sp>
    </p:spTree>
    <p:extLst>
      <p:ext uri="{BB962C8B-B14F-4D97-AF65-F5344CB8AC3E}">
        <p14:creationId xmlns:p14="http://schemas.microsoft.com/office/powerpoint/2010/main" val="3131300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Förstasid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0B4B37-5F0D-4989-8383-6F5FAF2794F4}"/>
              </a:ext>
            </a:extLst>
          </p:cNvPr>
          <p:cNvSpPr>
            <a:spLocks noGrp="1"/>
          </p:cNvSpPr>
          <p:nvPr>
            <p:ph sz="quarter" idx="13" hasCustomPrompt="1"/>
          </p:nvPr>
        </p:nvSpPr>
        <p:spPr>
          <a:xfrm>
            <a:off x="4662488" y="3009899"/>
            <a:ext cx="2871788" cy="847232"/>
          </a:xfrm>
        </p:spPr>
        <p:txBody>
          <a:bodyPr/>
          <a:lstStyle>
            <a:lvl1pPr marL="1800" indent="0">
              <a:buNone/>
              <a:defRPr/>
            </a:lvl1pPr>
          </a:lstStyle>
          <a:p>
            <a:pPr lvl="0"/>
            <a:r>
              <a:rPr lang="sv-SE" dirty="0"/>
              <a:t>Logo </a:t>
            </a:r>
            <a:r>
              <a:rPr lang="sv-SE" dirty="0" err="1"/>
              <a:t>here</a:t>
            </a:r>
            <a:endParaRPr lang="en-GB" dirty="0"/>
          </a:p>
        </p:txBody>
      </p:sp>
    </p:spTree>
    <p:extLst>
      <p:ext uri="{BB962C8B-B14F-4D97-AF65-F5344CB8AC3E}">
        <p14:creationId xmlns:p14="http://schemas.microsoft.com/office/powerpoint/2010/main" val="3177692620"/>
      </p:ext>
    </p:extLst>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Rubrik och bi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6B25631-0701-40C3-A2E5-991715C6245C}"/>
              </a:ext>
            </a:extLst>
          </p:cNvPr>
          <p:cNvSpPr>
            <a:spLocks noGrp="1"/>
          </p:cNvSpPr>
          <p:nvPr>
            <p:ph type="title"/>
          </p:nvPr>
        </p:nvSpPr>
        <p:spPr>
          <a:xfrm>
            <a:off x="477255" y="2411262"/>
            <a:ext cx="4780545" cy="1325563"/>
          </a:xfrm>
        </p:spPr>
        <p:txBody>
          <a:bodyPr anchor="t"/>
          <a:lstStyle>
            <a:lvl1pPr>
              <a:defRPr sz="5600">
                <a:solidFill>
                  <a:schemeClr val="tx2"/>
                </a:solidFill>
              </a:defRPr>
            </a:lvl1pPr>
          </a:lstStyle>
          <a:p>
            <a:endParaRPr lang="sv-SE" dirty="0"/>
          </a:p>
        </p:txBody>
      </p:sp>
      <p:sp>
        <p:nvSpPr>
          <p:cNvPr id="14" name="Platshållare för bild 13">
            <a:extLst>
              <a:ext uri="{FF2B5EF4-FFF2-40B4-BE49-F238E27FC236}">
                <a16:creationId xmlns:a16="http://schemas.microsoft.com/office/drawing/2014/main" id="{3ABD171A-0C62-4A99-BB4A-FAD6DEFDA4B5}"/>
              </a:ext>
            </a:extLst>
          </p:cNvPr>
          <p:cNvSpPr>
            <a:spLocks noGrp="1"/>
          </p:cNvSpPr>
          <p:nvPr>
            <p:ph type="pic" sz="quarter" idx="14"/>
          </p:nvPr>
        </p:nvSpPr>
        <p:spPr>
          <a:xfrm>
            <a:off x="6096000" y="476267"/>
            <a:ext cx="6096000" cy="5993181"/>
          </a:xfrm>
          <a:solidFill>
            <a:schemeClr val="accent3">
              <a:lumMod val="90000"/>
            </a:schemeClr>
          </a:solidFill>
        </p:spPr>
        <p:txBody>
          <a:bodyPr/>
          <a:lstStyle>
            <a:lvl1pPr marL="0" indent="0">
              <a:buNone/>
              <a:defRPr sz="1800">
                <a:solidFill>
                  <a:schemeClr val="tx2"/>
                </a:solidFill>
              </a:defRPr>
            </a:lvl1pPr>
          </a:lstStyle>
          <a:p>
            <a:endParaRPr lang="en-GB" dirty="0"/>
          </a:p>
        </p:txBody>
      </p:sp>
      <p:sp>
        <p:nvSpPr>
          <p:cNvPr id="4" name="Platshållare för datum 3">
            <a:extLst>
              <a:ext uri="{FF2B5EF4-FFF2-40B4-BE49-F238E27FC236}">
                <a16:creationId xmlns:a16="http://schemas.microsoft.com/office/drawing/2014/main" id="{0976B228-402E-404C-A134-9A6A7E7BB343}"/>
              </a:ext>
            </a:extLst>
          </p:cNvPr>
          <p:cNvSpPr>
            <a:spLocks noGrp="1"/>
          </p:cNvSpPr>
          <p:nvPr>
            <p:ph type="dt" sz="half" idx="10"/>
          </p:nvPr>
        </p:nvSpPr>
        <p:spPr/>
        <p:txBody>
          <a:bodyPr/>
          <a:lstStyle>
            <a:lvl1pPr>
              <a:defRPr>
                <a:solidFill>
                  <a:schemeClr val="tx2"/>
                </a:solidFill>
              </a:defRPr>
            </a:lvl1pPr>
          </a:lstStyle>
          <a:p>
            <a:fld id="{7CF9D40A-99A2-4DFE-BEF9-8BA6B41FBD4E}" type="datetime1">
              <a:rPr lang="sv-SE" smtClean="0"/>
              <a:t>2021-12-15</a:t>
            </a:fld>
            <a:endParaRPr lang="sv-SE" dirty="0"/>
          </a:p>
        </p:txBody>
      </p:sp>
      <p:sp>
        <p:nvSpPr>
          <p:cNvPr id="6" name="Platshållare för bildnummer 5">
            <a:extLst>
              <a:ext uri="{FF2B5EF4-FFF2-40B4-BE49-F238E27FC236}">
                <a16:creationId xmlns:a16="http://schemas.microsoft.com/office/drawing/2014/main" id="{9C085466-4788-495F-AA4A-842866450A58}"/>
              </a:ext>
            </a:extLst>
          </p:cNvPr>
          <p:cNvSpPr>
            <a:spLocks noGrp="1"/>
          </p:cNvSpPr>
          <p:nvPr>
            <p:ph type="sldNum" sz="quarter" idx="12"/>
          </p:nvPr>
        </p:nvSpPr>
        <p:spPr/>
        <p:txBody>
          <a:bodyPr/>
          <a:lstStyle>
            <a:lvl1pPr>
              <a:defRPr>
                <a:solidFill>
                  <a:schemeClr val="tx2"/>
                </a:solidFill>
              </a:defRPr>
            </a:lvl1pPr>
          </a:lstStyle>
          <a:p>
            <a:fld id="{AE086683-F536-42AB-ABBC-F4803DFE8DBC}" type="slidenum">
              <a:rPr lang="sv-SE" smtClean="0"/>
              <a:pPr/>
              <a:t>‹#›</a:t>
            </a:fld>
            <a:endParaRPr lang="sv-SE" dirty="0"/>
          </a:p>
        </p:txBody>
      </p:sp>
      <p:sp>
        <p:nvSpPr>
          <p:cNvPr id="12" name="Platshållare för text 11">
            <a:extLst>
              <a:ext uri="{FF2B5EF4-FFF2-40B4-BE49-F238E27FC236}">
                <a16:creationId xmlns:a16="http://schemas.microsoft.com/office/drawing/2014/main" id="{26298BFB-8740-4495-9019-18F9232DAEA7}"/>
              </a:ext>
            </a:extLst>
          </p:cNvPr>
          <p:cNvSpPr>
            <a:spLocks noGrp="1"/>
          </p:cNvSpPr>
          <p:nvPr>
            <p:ph type="body" sz="quarter" idx="13"/>
          </p:nvPr>
        </p:nvSpPr>
        <p:spPr>
          <a:xfrm>
            <a:off x="491540" y="5778500"/>
            <a:ext cx="4115385" cy="419100"/>
          </a:xfrm>
        </p:spPr>
        <p:txBody>
          <a:bodyPr anchor="b"/>
          <a:lstStyle>
            <a:lvl1pPr marL="0" indent="0">
              <a:buNone/>
              <a:defRPr sz="2200">
                <a:solidFill>
                  <a:schemeClr val="tx2"/>
                </a:solidFill>
              </a:defRPr>
            </a:lvl1pPr>
          </a:lstStyle>
          <a:p>
            <a:pPr lvl="0"/>
            <a:endParaRPr lang="sv-SE" dirty="0"/>
          </a:p>
        </p:txBody>
      </p:sp>
      <p:pic>
        <p:nvPicPr>
          <p:cNvPr id="15" name="Bild 14">
            <a:extLst>
              <a:ext uri="{FF2B5EF4-FFF2-40B4-BE49-F238E27FC236}">
                <a16:creationId xmlns:a16="http://schemas.microsoft.com/office/drawing/2014/main" id="{4EEE948C-E4DB-4656-A181-4194600F6D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77254" y="476268"/>
            <a:ext cx="1350000" cy="398276"/>
          </a:xfrm>
          <a:prstGeom prst="rect">
            <a:avLst/>
          </a:prstGeom>
        </p:spPr>
      </p:pic>
      <p:sp>
        <p:nvSpPr>
          <p:cNvPr id="10" name="Platshållare för text 11">
            <a:extLst>
              <a:ext uri="{FF2B5EF4-FFF2-40B4-BE49-F238E27FC236}">
                <a16:creationId xmlns:a16="http://schemas.microsoft.com/office/drawing/2014/main" id="{92883778-8037-4746-A873-91314ED7FDDC}"/>
              </a:ext>
            </a:extLst>
          </p:cNvPr>
          <p:cNvSpPr>
            <a:spLocks noGrp="1"/>
          </p:cNvSpPr>
          <p:nvPr>
            <p:ph type="body" sz="quarter" idx="20" hasCustomPrompt="1"/>
          </p:nvPr>
        </p:nvSpPr>
        <p:spPr>
          <a:xfrm>
            <a:off x="491540" y="6200775"/>
            <a:ext cx="4115385" cy="225808"/>
          </a:xfrm>
        </p:spPr>
        <p:txBody>
          <a:bodyPr anchor="b"/>
          <a:lstStyle>
            <a:lvl1pPr marL="0" indent="0">
              <a:buNone/>
              <a:defRPr sz="900"/>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Tree>
    <p:extLst>
      <p:ext uri="{BB962C8B-B14F-4D97-AF65-F5344CB8AC3E}">
        <p14:creationId xmlns:p14="http://schemas.microsoft.com/office/powerpoint/2010/main" val="2054511869"/>
      </p:ext>
    </p:extLst>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ubrik och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92BCFB-0EB7-4519-AB4E-691793532D37}"/>
              </a:ext>
            </a:extLst>
          </p:cNvPr>
          <p:cNvSpPr>
            <a:spLocks noGrp="1"/>
          </p:cNvSpPr>
          <p:nvPr>
            <p:ph type="title" hasCustomPrompt="1"/>
          </p:nvPr>
        </p:nvSpPr>
        <p:spPr/>
        <p:txBody>
          <a:bodyPr/>
          <a:lstStyle>
            <a:lvl1pPr>
              <a:defRPr>
                <a:solidFill>
                  <a:schemeClr val="tx2"/>
                </a:solidFill>
              </a:defRPr>
            </a:lvl1pPr>
          </a:lstStyle>
          <a:p>
            <a:r>
              <a:rPr lang="sv-SE" dirty="0"/>
              <a:t>Klicka här för att ändra mall för rubrikformat</a:t>
            </a:r>
          </a:p>
        </p:txBody>
      </p:sp>
      <p:sp>
        <p:nvSpPr>
          <p:cNvPr id="9" name="Platshållare för text 8">
            <a:extLst>
              <a:ext uri="{FF2B5EF4-FFF2-40B4-BE49-F238E27FC236}">
                <a16:creationId xmlns:a16="http://schemas.microsoft.com/office/drawing/2014/main" id="{A3D40F0C-C895-43B4-955C-CE211173709F}"/>
              </a:ext>
            </a:extLst>
          </p:cNvPr>
          <p:cNvSpPr>
            <a:spLocks noGrp="1"/>
          </p:cNvSpPr>
          <p:nvPr>
            <p:ph type="body" sz="quarter" idx="13" hasCustomPrompt="1"/>
          </p:nvPr>
        </p:nvSpPr>
        <p:spPr>
          <a:xfrm>
            <a:off x="491540" y="2524905"/>
            <a:ext cx="7936468" cy="3520295"/>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3" name="Platshållare för datum 2">
            <a:extLst>
              <a:ext uri="{FF2B5EF4-FFF2-40B4-BE49-F238E27FC236}">
                <a16:creationId xmlns:a16="http://schemas.microsoft.com/office/drawing/2014/main" id="{7E63F86B-DD47-47FD-858B-26A9911C2AEB}"/>
              </a:ext>
            </a:extLst>
          </p:cNvPr>
          <p:cNvSpPr>
            <a:spLocks noGrp="1"/>
          </p:cNvSpPr>
          <p:nvPr>
            <p:ph type="dt" sz="half" idx="10"/>
          </p:nvPr>
        </p:nvSpPr>
        <p:spPr/>
        <p:txBody>
          <a:bodyPr/>
          <a:lstStyle>
            <a:lvl1pPr>
              <a:defRPr>
                <a:solidFill>
                  <a:schemeClr val="tx2"/>
                </a:solidFill>
              </a:defRPr>
            </a:lvl1pPr>
          </a:lstStyle>
          <a:p>
            <a:fld id="{E3CE6EE7-69C8-421C-98E1-8B926D017605}" type="datetime1">
              <a:rPr lang="sv-SE" smtClean="0"/>
              <a:t>2021-12-15</a:t>
            </a:fld>
            <a:endParaRPr lang="sv-SE" dirty="0"/>
          </a:p>
        </p:txBody>
      </p:sp>
      <p:sp>
        <p:nvSpPr>
          <p:cNvPr id="4" name="Platshållare för sidfot 3">
            <a:extLst>
              <a:ext uri="{FF2B5EF4-FFF2-40B4-BE49-F238E27FC236}">
                <a16:creationId xmlns:a16="http://schemas.microsoft.com/office/drawing/2014/main" id="{3F89E09C-D0C9-41E6-923E-285016C972AC}"/>
              </a:ext>
            </a:extLst>
          </p:cNvPr>
          <p:cNvSpPr>
            <a:spLocks noGrp="1"/>
          </p:cNvSpPr>
          <p:nvPr>
            <p:ph type="ftr" sz="quarter" idx="11"/>
          </p:nvPr>
        </p:nvSpPr>
        <p:spPr/>
        <p:txBody>
          <a:bodyPr/>
          <a:lstStyle>
            <a:lvl1pPr>
              <a:defRPr>
                <a:solidFill>
                  <a:schemeClr val="tx2"/>
                </a:solidFill>
              </a:defRPr>
            </a:lvl1pPr>
          </a:lstStyle>
          <a:p>
            <a:endParaRPr lang="sv-SE" dirty="0"/>
          </a:p>
        </p:txBody>
      </p:sp>
      <p:sp>
        <p:nvSpPr>
          <p:cNvPr id="5" name="Platshållare för bildnummer 4">
            <a:extLst>
              <a:ext uri="{FF2B5EF4-FFF2-40B4-BE49-F238E27FC236}">
                <a16:creationId xmlns:a16="http://schemas.microsoft.com/office/drawing/2014/main" id="{B5A8C0E9-1AD6-429D-BB39-7B117549CB7D}"/>
              </a:ext>
            </a:extLst>
          </p:cNvPr>
          <p:cNvSpPr>
            <a:spLocks noGrp="1"/>
          </p:cNvSpPr>
          <p:nvPr>
            <p:ph type="sldNum" sz="quarter" idx="12"/>
          </p:nvPr>
        </p:nvSpPr>
        <p:spPr/>
        <p:txBody>
          <a:bodyPr/>
          <a:lstStyle>
            <a:lvl1pPr>
              <a:defRPr>
                <a:solidFill>
                  <a:schemeClr val="tx2"/>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4032067905"/>
      </p:ext>
    </p:extLst>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B6E94FD-5FA9-4A03-8FDA-4A02CBAB56C9}"/>
              </a:ext>
            </a:extLst>
          </p:cNvPr>
          <p:cNvSpPr>
            <a:spLocks noGrp="1"/>
          </p:cNvSpPr>
          <p:nvPr>
            <p:ph type="title" hasCustomPrompt="1"/>
          </p:nvPr>
        </p:nvSpPr>
        <p:spPr/>
        <p:txBody>
          <a:bodyPr/>
          <a:lstStyle>
            <a:lvl1pPr>
              <a:defRPr>
                <a:solidFill>
                  <a:schemeClr val="tx2"/>
                </a:solidFill>
              </a:defRPr>
            </a:lvl1pPr>
          </a:lstStyle>
          <a:p>
            <a:r>
              <a:rPr lang="sv-SE" dirty="0"/>
              <a:t>Klicka här för att ändra mall för rubrikformat</a:t>
            </a:r>
          </a:p>
        </p:txBody>
      </p:sp>
      <p:sp>
        <p:nvSpPr>
          <p:cNvPr id="10" name="Platshållare för text 9">
            <a:extLst>
              <a:ext uri="{FF2B5EF4-FFF2-40B4-BE49-F238E27FC236}">
                <a16:creationId xmlns:a16="http://schemas.microsoft.com/office/drawing/2014/main" id="{F6128A4C-D017-4491-8F2F-666904D5D2E3}"/>
              </a:ext>
            </a:extLst>
          </p:cNvPr>
          <p:cNvSpPr>
            <a:spLocks noGrp="1"/>
          </p:cNvSpPr>
          <p:nvPr>
            <p:ph type="body" sz="quarter" idx="13"/>
          </p:nvPr>
        </p:nvSpPr>
        <p:spPr>
          <a:xfrm>
            <a:off x="1570036" y="3098800"/>
            <a:ext cx="2160000" cy="2160000"/>
          </a:xfrm>
          <a:prstGeom prst="ellipse">
            <a:avLst/>
          </a:prstGeom>
          <a:solidFill>
            <a:srgbClr val="005293"/>
          </a:solidFill>
        </p:spPr>
        <p:txBody>
          <a:bodyPr anchor="ctr"/>
          <a:lstStyle>
            <a:lvl1pPr marL="0" indent="0" algn="ctr">
              <a:buNone/>
              <a:defRPr sz="2000">
                <a:solidFill>
                  <a:schemeClr val="bg1"/>
                </a:solidFill>
              </a:defRPr>
            </a:lvl1pPr>
          </a:lstStyle>
          <a:p>
            <a:pPr lvl="0"/>
            <a:endParaRPr lang="sv-SE" dirty="0"/>
          </a:p>
        </p:txBody>
      </p:sp>
      <p:sp>
        <p:nvSpPr>
          <p:cNvPr id="16" name="Platshållare för text 15">
            <a:extLst>
              <a:ext uri="{FF2B5EF4-FFF2-40B4-BE49-F238E27FC236}">
                <a16:creationId xmlns:a16="http://schemas.microsoft.com/office/drawing/2014/main" id="{A16E4C93-D374-4CF9-8AE7-35FA16E40631}"/>
              </a:ext>
            </a:extLst>
          </p:cNvPr>
          <p:cNvSpPr>
            <a:spLocks noGrp="1"/>
          </p:cNvSpPr>
          <p:nvPr>
            <p:ph type="body" sz="quarter" idx="16" hasCustomPrompt="1"/>
          </p:nvPr>
        </p:nvSpPr>
        <p:spPr>
          <a:xfrm>
            <a:off x="4111784" y="3987983"/>
            <a:ext cx="561816" cy="381634"/>
          </a:xfrm>
          <a:blipFill>
            <a:blip r:embed="rId2"/>
            <a:stretch>
              <a:fillRect/>
            </a:stretch>
          </a:blipFill>
        </p:spPr>
        <p:txBody>
          <a:bodyPr/>
          <a:lstStyle>
            <a:lvl1pPr marL="131400" indent="0">
              <a:buNone/>
              <a:defRPr/>
            </a:lvl1pPr>
          </a:lstStyle>
          <a:p>
            <a:pPr lvl="0"/>
            <a:r>
              <a:rPr lang="sv-SE" dirty="0"/>
              <a:t> </a:t>
            </a:r>
          </a:p>
        </p:txBody>
      </p:sp>
      <p:sp>
        <p:nvSpPr>
          <p:cNvPr id="11" name="Platshållare för text 9">
            <a:extLst>
              <a:ext uri="{FF2B5EF4-FFF2-40B4-BE49-F238E27FC236}">
                <a16:creationId xmlns:a16="http://schemas.microsoft.com/office/drawing/2014/main" id="{37EF6C3C-15C5-4B11-8338-6142A7B202DD}"/>
              </a:ext>
            </a:extLst>
          </p:cNvPr>
          <p:cNvSpPr>
            <a:spLocks noGrp="1"/>
          </p:cNvSpPr>
          <p:nvPr>
            <p:ph type="body" sz="quarter" idx="14"/>
          </p:nvPr>
        </p:nvSpPr>
        <p:spPr>
          <a:xfrm>
            <a:off x="5016000" y="3098800"/>
            <a:ext cx="2160000" cy="2160000"/>
          </a:xfrm>
          <a:prstGeom prst="ellipse">
            <a:avLst/>
          </a:prstGeom>
          <a:solidFill>
            <a:srgbClr val="005293"/>
          </a:solidFill>
        </p:spPr>
        <p:txBody>
          <a:bodyPr anchor="ctr"/>
          <a:lstStyle>
            <a:lvl1pPr marL="0" indent="0" algn="ctr">
              <a:buNone/>
              <a:defRPr sz="2000">
                <a:solidFill>
                  <a:schemeClr val="bg1"/>
                </a:solidFill>
              </a:defRPr>
            </a:lvl1pPr>
          </a:lstStyle>
          <a:p>
            <a:pPr lvl="0"/>
            <a:endParaRPr lang="sv-SE" dirty="0"/>
          </a:p>
        </p:txBody>
      </p:sp>
      <p:sp>
        <p:nvSpPr>
          <p:cNvPr id="17" name="Platshållare för text 15">
            <a:extLst>
              <a:ext uri="{FF2B5EF4-FFF2-40B4-BE49-F238E27FC236}">
                <a16:creationId xmlns:a16="http://schemas.microsoft.com/office/drawing/2014/main" id="{903F0650-A481-4596-B90B-5E39B05FFAF5}"/>
              </a:ext>
            </a:extLst>
          </p:cNvPr>
          <p:cNvSpPr>
            <a:spLocks noGrp="1"/>
          </p:cNvSpPr>
          <p:nvPr>
            <p:ph type="body" sz="quarter" idx="17" hasCustomPrompt="1"/>
          </p:nvPr>
        </p:nvSpPr>
        <p:spPr>
          <a:xfrm>
            <a:off x="7549266" y="3987983"/>
            <a:ext cx="561816" cy="381634"/>
          </a:xfrm>
          <a:blipFill>
            <a:blip r:embed="rId2"/>
            <a:stretch>
              <a:fillRect/>
            </a:stretch>
          </a:blipFill>
        </p:spPr>
        <p:txBody>
          <a:bodyPr/>
          <a:lstStyle>
            <a:lvl1pPr marL="131400" indent="0">
              <a:buNone/>
              <a:defRPr/>
            </a:lvl1pPr>
          </a:lstStyle>
          <a:p>
            <a:pPr lvl="0"/>
            <a:r>
              <a:rPr lang="sv-SE" dirty="0"/>
              <a:t> </a:t>
            </a:r>
          </a:p>
        </p:txBody>
      </p:sp>
      <p:sp>
        <p:nvSpPr>
          <p:cNvPr id="12" name="Platshållare för text 9">
            <a:extLst>
              <a:ext uri="{FF2B5EF4-FFF2-40B4-BE49-F238E27FC236}">
                <a16:creationId xmlns:a16="http://schemas.microsoft.com/office/drawing/2014/main" id="{56A60035-672A-4B98-A91A-DC6EBD567539}"/>
              </a:ext>
            </a:extLst>
          </p:cNvPr>
          <p:cNvSpPr>
            <a:spLocks noGrp="1"/>
          </p:cNvSpPr>
          <p:nvPr>
            <p:ph type="body" sz="quarter" idx="15"/>
          </p:nvPr>
        </p:nvSpPr>
        <p:spPr>
          <a:xfrm>
            <a:off x="8461964" y="3098800"/>
            <a:ext cx="2160000" cy="2160000"/>
          </a:xfrm>
          <a:prstGeom prst="ellipse">
            <a:avLst/>
          </a:prstGeom>
          <a:solidFill>
            <a:srgbClr val="005293"/>
          </a:solidFill>
        </p:spPr>
        <p:txBody>
          <a:bodyPr anchor="ctr"/>
          <a:lstStyle>
            <a:lvl1pPr marL="0" indent="0" algn="ctr">
              <a:buNone/>
              <a:defRPr sz="2000">
                <a:solidFill>
                  <a:schemeClr val="bg1"/>
                </a:solidFill>
              </a:defRPr>
            </a:lvl1pPr>
          </a:lstStyle>
          <a:p>
            <a:pPr lvl="0"/>
            <a:endParaRPr lang="sv-SE" dirty="0"/>
          </a:p>
        </p:txBody>
      </p:sp>
      <p:sp>
        <p:nvSpPr>
          <p:cNvPr id="13" name="Platshållare för text 11">
            <a:extLst>
              <a:ext uri="{FF2B5EF4-FFF2-40B4-BE49-F238E27FC236}">
                <a16:creationId xmlns:a16="http://schemas.microsoft.com/office/drawing/2014/main" id="{A5E37BFC-F8F3-4735-AD75-7BB65D32CDB4}"/>
              </a:ext>
            </a:extLst>
          </p:cNvPr>
          <p:cNvSpPr>
            <a:spLocks noGrp="1"/>
          </p:cNvSpPr>
          <p:nvPr>
            <p:ph type="body" sz="quarter" idx="20" hasCustomPrompt="1"/>
          </p:nvPr>
        </p:nvSpPr>
        <p:spPr>
          <a:xfrm>
            <a:off x="491541" y="6200775"/>
            <a:ext cx="4182060" cy="225808"/>
          </a:xfrm>
        </p:spPr>
        <p:txBody>
          <a:bodyPr anchor="b"/>
          <a:lstStyle>
            <a:lvl1pPr marL="0" indent="0">
              <a:buNone/>
              <a:defRPr sz="900"/>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
        <p:nvSpPr>
          <p:cNvPr id="6" name="Platshållare för datum 5">
            <a:extLst>
              <a:ext uri="{FF2B5EF4-FFF2-40B4-BE49-F238E27FC236}">
                <a16:creationId xmlns:a16="http://schemas.microsoft.com/office/drawing/2014/main" id="{E05F19B0-356E-4818-B7AE-051CABC46338}"/>
              </a:ext>
            </a:extLst>
          </p:cNvPr>
          <p:cNvSpPr>
            <a:spLocks noGrp="1"/>
          </p:cNvSpPr>
          <p:nvPr>
            <p:ph type="dt" sz="half" idx="21"/>
          </p:nvPr>
        </p:nvSpPr>
        <p:spPr/>
        <p:txBody>
          <a:bodyPr/>
          <a:lstStyle/>
          <a:p>
            <a:fld id="{EC7CDF93-9D5C-4CB2-B51A-5A242831CD74}" type="datetime1">
              <a:rPr lang="sv-SE" smtClean="0"/>
              <a:t>2021-12-15</a:t>
            </a:fld>
            <a:endParaRPr lang="sv-SE" dirty="0"/>
          </a:p>
        </p:txBody>
      </p:sp>
      <p:sp>
        <p:nvSpPr>
          <p:cNvPr id="7" name="Platshållare för sidfot 6">
            <a:extLst>
              <a:ext uri="{FF2B5EF4-FFF2-40B4-BE49-F238E27FC236}">
                <a16:creationId xmlns:a16="http://schemas.microsoft.com/office/drawing/2014/main" id="{94601EFD-153B-41C3-8713-005014B5567D}"/>
              </a:ext>
            </a:extLst>
          </p:cNvPr>
          <p:cNvSpPr>
            <a:spLocks noGrp="1"/>
          </p:cNvSpPr>
          <p:nvPr>
            <p:ph type="ftr" sz="quarter" idx="22"/>
          </p:nvPr>
        </p:nvSpPr>
        <p:spPr/>
        <p:txBody>
          <a:bodyPr/>
          <a:lstStyle/>
          <a:p>
            <a:endParaRPr lang="sv-SE" dirty="0"/>
          </a:p>
        </p:txBody>
      </p:sp>
      <p:sp>
        <p:nvSpPr>
          <p:cNvPr id="8" name="Platshållare för bildnummer 7">
            <a:extLst>
              <a:ext uri="{FF2B5EF4-FFF2-40B4-BE49-F238E27FC236}">
                <a16:creationId xmlns:a16="http://schemas.microsoft.com/office/drawing/2014/main" id="{B453A651-2DA7-4303-A2E1-923DB2FE9D3A}"/>
              </a:ext>
            </a:extLst>
          </p:cNvPr>
          <p:cNvSpPr>
            <a:spLocks noGrp="1"/>
          </p:cNvSpPr>
          <p:nvPr>
            <p:ph type="sldNum" sz="quarter" idx="23"/>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533611350"/>
      </p:ext>
    </p:extLst>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ubrik, text och bi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92BCFB-0EB7-4519-AB4E-691793532D37}"/>
              </a:ext>
            </a:extLst>
          </p:cNvPr>
          <p:cNvSpPr>
            <a:spLocks noGrp="1"/>
          </p:cNvSpPr>
          <p:nvPr>
            <p:ph type="title" hasCustomPrompt="1"/>
          </p:nvPr>
        </p:nvSpPr>
        <p:spPr>
          <a:xfrm>
            <a:off x="491540" y="995757"/>
            <a:ext cx="5071060" cy="1325563"/>
          </a:xfrm>
        </p:spPr>
        <p:txBody>
          <a:bodyPr/>
          <a:lstStyle>
            <a:lvl1pPr>
              <a:defRPr>
                <a:solidFill>
                  <a:schemeClr val="tx2"/>
                </a:solidFill>
              </a:defRPr>
            </a:lvl1pPr>
          </a:lstStyle>
          <a:p>
            <a:r>
              <a:rPr lang="sv-SE" dirty="0"/>
              <a:t>Klicka här för att ändra mall för rubrikformat</a:t>
            </a:r>
          </a:p>
        </p:txBody>
      </p:sp>
      <p:sp>
        <p:nvSpPr>
          <p:cNvPr id="9" name="Platshållare för text 8">
            <a:extLst>
              <a:ext uri="{FF2B5EF4-FFF2-40B4-BE49-F238E27FC236}">
                <a16:creationId xmlns:a16="http://schemas.microsoft.com/office/drawing/2014/main" id="{A3D40F0C-C895-43B4-955C-CE211173709F}"/>
              </a:ext>
            </a:extLst>
          </p:cNvPr>
          <p:cNvSpPr>
            <a:spLocks noGrp="1"/>
          </p:cNvSpPr>
          <p:nvPr>
            <p:ph type="body" sz="quarter" idx="13"/>
          </p:nvPr>
        </p:nvSpPr>
        <p:spPr>
          <a:xfrm>
            <a:off x="491540" y="2524905"/>
            <a:ext cx="5071060" cy="3520295"/>
          </a:xfrm>
        </p:spPr>
        <p:txBody>
          <a:bodyPr/>
          <a:lstStyle>
            <a:lvl1pPr marL="0" indent="0">
              <a:buNone/>
              <a:defRPr>
                <a:solidFill>
                  <a:schemeClr val="tx2"/>
                </a:solidFill>
              </a:defRPr>
            </a:lvl1pPr>
          </a:lstStyle>
          <a:p>
            <a:pPr lvl="0"/>
            <a:endParaRPr lang="sv-SE" dirty="0"/>
          </a:p>
        </p:txBody>
      </p:sp>
      <p:sp>
        <p:nvSpPr>
          <p:cNvPr id="3" name="Platshållare för datum 2">
            <a:extLst>
              <a:ext uri="{FF2B5EF4-FFF2-40B4-BE49-F238E27FC236}">
                <a16:creationId xmlns:a16="http://schemas.microsoft.com/office/drawing/2014/main" id="{7E63F86B-DD47-47FD-858B-26A9911C2AEB}"/>
              </a:ext>
            </a:extLst>
          </p:cNvPr>
          <p:cNvSpPr>
            <a:spLocks noGrp="1"/>
          </p:cNvSpPr>
          <p:nvPr>
            <p:ph type="dt" sz="half" idx="10"/>
          </p:nvPr>
        </p:nvSpPr>
        <p:spPr/>
        <p:txBody>
          <a:bodyPr/>
          <a:lstStyle>
            <a:lvl1pPr>
              <a:defRPr>
                <a:solidFill>
                  <a:schemeClr val="tx2"/>
                </a:solidFill>
              </a:defRPr>
            </a:lvl1pPr>
          </a:lstStyle>
          <a:p>
            <a:fld id="{ECC57474-A665-4B31-88C1-B7B1C0AC273D}" type="datetime1">
              <a:rPr lang="sv-SE" smtClean="0"/>
              <a:t>2021-12-15</a:t>
            </a:fld>
            <a:endParaRPr lang="sv-SE" dirty="0"/>
          </a:p>
        </p:txBody>
      </p:sp>
      <p:sp>
        <p:nvSpPr>
          <p:cNvPr id="10" name="Platshållare för bild 9">
            <a:extLst>
              <a:ext uri="{FF2B5EF4-FFF2-40B4-BE49-F238E27FC236}">
                <a16:creationId xmlns:a16="http://schemas.microsoft.com/office/drawing/2014/main" id="{34D6683A-8568-43B4-B411-CCCFAD6D5F20}"/>
              </a:ext>
            </a:extLst>
          </p:cNvPr>
          <p:cNvSpPr>
            <a:spLocks noGrp="1"/>
          </p:cNvSpPr>
          <p:nvPr>
            <p:ph type="pic" sz="quarter" idx="14"/>
          </p:nvPr>
        </p:nvSpPr>
        <p:spPr>
          <a:xfrm>
            <a:off x="6096000" y="0"/>
            <a:ext cx="6096000" cy="6858000"/>
          </a:xfrm>
          <a:solidFill>
            <a:schemeClr val="accent3">
              <a:lumMod val="90000"/>
            </a:schemeClr>
          </a:solidFill>
        </p:spPr>
        <p:txBody>
          <a:bodyPr vert="horz" lIns="0" tIns="0" rIns="0" bIns="0" rtlCol="0">
            <a:noAutofit/>
          </a:bodyPr>
          <a:lstStyle>
            <a:lvl1pPr marL="131400" indent="0">
              <a:buNone/>
              <a:defRPr lang="en-GB" sz="1800" dirty="0">
                <a:solidFill>
                  <a:schemeClr val="tx2"/>
                </a:solidFill>
              </a:defRPr>
            </a:lvl1pPr>
          </a:lstStyle>
          <a:p>
            <a:pPr marL="0" lvl="0" indent="0">
              <a:buNone/>
            </a:pPr>
            <a:endParaRPr lang="en-GB" dirty="0"/>
          </a:p>
        </p:txBody>
      </p:sp>
      <p:sp>
        <p:nvSpPr>
          <p:cNvPr id="8" name="Platshållare för text 11">
            <a:extLst>
              <a:ext uri="{FF2B5EF4-FFF2-40B4-BE49-F238E27FC236}">
                <a16:creationId xmlns:a16="http://schemas.microsoft.com/office/drawing/2014/main" id="{84740A0F-D485-478C-BC0B-E7A049ADD7B0}"/>
              </a:ext>
            </a:extLst>
          </p:cNvPr>
          <p:cNvSpPr>
            <a:spLocks noGrp="1"/>
          </p:cNvSpPr>
          <p:nvPr>
            <p:ph type="body" sz="quarter" idx="20" hasCustomPrompt="1"/>
          </p:nvPr>
        </p:nvSpPr>
        <p:spPr>
          <a:xfrm>
            <a:off x="491540" y="6200775"/>
            <a:ext cx="5071061" cy="225808"/>
          </a:xfrm>
        </p:spPr>
        <p:txBody>
          <a:bodyPr anchor="b"/>
          <a:lstStyle>
            <a:lvl1pPr marL="0" indent="0">
              <a:buNone/>
              <a:defRPr sz="900"/>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Tree>
    <p:extLst>
      <p:ext uri="{BB962C8B-B14F-4D97-AF65-F5344CB8AC3E}">
        <p14:creationId xmlns:p14="http://schemas.microsoft.com/office/powerpoint/2010/main" val="63209414"/>
      </p:ext>
    </p:extLst>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Kapitelsida">
    <p:spTree>
      <p:nvGrpSpPr>
        <p:cNvPr id="1" name=""/>
        <p:cNvGrpSpPr/>
        <p:nvPr/>
      </p:nvGrpSpPr>
      <p:grpSpPr>
        <a:xfrm>
          <a:off x="0" y="0"/>
          <a:ext cx="0" cy="0"/>
          <a:chOff x="0" y="0"/>
          <a:chExt cx="0" cy="0"/>
        </a:xfrm>
      </p:grpSpPr>
      <p:sp>
        <p:nvSpPr>
          <p:cNvPr id="19" name="Rubrik 18">
            <a:extLst>
              <a:ext uri="{FF2B5EF4-FFF2-40B4-BE49-F238E27FC236}">
                <a16:creationId xmlns:a16="http://schemas.microsoft.com/office/drawing/2014/main" id="{171F091D-6B9A-4E9B-AE61-BF96DF2B5F1B}"/>
              </a:ext>
            </a:extLst>
          </p:cNvPr>
          <p:cNvSpPr>
            <a:spLocks noGrp="1"/>
          </p:cNvSpPr>
          <p:nvPr>
            <p:ph type="title" hasCustomPrompt="1"/>
          </p:nvPr>
        </p:nvSpPr>
        <p:spPr>
          <a:xfrm>
            <a:off x="491540" y="1668857"/>
            <a:ext cx="9897060" cy="3195243"/>
          </a:xfrm>
        </p:spPr>
        <p:txBody>
          <a:bodyPr anchor="t"/>
          <a:lstStyle>
            <a:lvl1pPr>
              <a:lnSpc>
                <a:spcPct val="100000"/>
              </a:lnSpc>
              <a:defRPr b="0">
                <a:solidFill>
                  <a:schemeClr val="tx2"/>
                </a:solidFill>
              </a:defRPr>
            </a:lvl1pPr>
          </a:lstStyle>
          <a:p>
            <a:r>
              <a:rPr lang="sv-SE" dirty="0"/>
              <a:t>Klicka här för att ändra mall för rubrikformat</a:t>
            </a:r>
          </a:p>
        </p:txBody>
      </p:sp>
      <p:sp>
        <p:nvSpPr>
          <p:cNvPr id="20" name="Platshållare för text 11">
            <a:extLst>
              <a:ext uri="{FF2B5EF4-FFF2-40B4-BE49-F238E27FC236}">
                <a16:creationId xmlns:a16="http://schemas.microsoft.com/office/drawing/2014/main" id="{4D51ABC6-FC8B-4351-BC6F-7E2F38D94474}"/>
              </a:ext>
            </a:extLst>
          </p:cNvPr>
          <p:cNvSpPr>
            <a:spLocks noGrp="1"/>
          </p:cNvSpPr>
          <p:nvPr>
            <p:ph type="body" sz="quarter" idx="13"/>
          </p:nvPr>
        </p:nvSpPr>
        <p:spPr>
          <a:xfrm>
            <a:off x="491540" y="5778500"/>
            <a:ext cx="4115385" cy="690948"/>
          </a:xfrm>
        </p:spPr>
        <p:txBody>
          <a:bodyPr anchor="b"/>
          <a:lstStyle>
            <a:lvl1pPr marL="0" indent="0">
              <a:buNone/>
              <a:defRPr sz="1800">
                <a:solidFill>
                  <a:schemeClr val="tx2"/>
                </a:solidFill>
              </a:defRPr>
            </a:lvl1pPr>
          </a:lstStyle>
          <a:p>
            <a:pPr lvl="0"/>
            <a:endParaRPr lang="sv-SE" dirty="0"/>
          </a:p>
        </p:txBody>
      </p:sp>
      <p:sp>
        <p:nvSpPr>
          <p:cNvPr id="2" name="Platshållare för datum 1">
            <a:extLst>
              <a:ext uri="{FF2B5EF4-FFF2-40B4-BE49-F238E27FC236}">
                <a16:creationId xmlns:a16="http://schemas.microsoft.com/office/drawing/2014/main" id="{6876B39D-9F7C-4991-B863-C9134C593079}"/>
              </a:ext>
            </a:extLst>
          </p:cNvPr>
          <p:cNvSpPr>
            <a:spLocks noGrp="1"/>
          </p:cNvSpPr>
          <p:nvPr>
            <p:ph type="dt" sz="half" idx="14"/>
          </p:nvPr>
        </p:nvSpPr>
        <p:spPr/>
        <p:txBody>
          <a:bodyPr/>
          <a:lstStyle/>
          <a:p>
            <a:fld id="{8ADFBDB4-4F8F-497F-BC2D-BBB32F1B9608}" type="datetime1">
              <a:rPr lang="sv-SE" smtClean="0"/>
              <a:t>2021-12-15</a:t>
            </a:fld>
            <a:endParaRPr lang="sv-SE" dirty="0"/>
          </a:p>
        </p:txBody>
      </p:sp>
      <p:sp>
        <p:nvSpPr>
          <p:cNvPr id="3" name="Platshållare för sidfot 2">
            <a:extLst>
              <a:ext uri="{FF2B5EF4-FFF2-40B4-BE49-F238E27FC236}">
                <a16:creationId xmlns:a16="http://schemas.microsoft.com/office/drawing/2014/main" id="{006330A4-41DE-474B-B80C-BBF05CA0819B}"/>
              </a:ext>
            </a:extLst>
          </p:cNvPr>
          <p:cNvSpPr>
            <a:spLocks noGrp="1"/>
          </p:cNvSpPr>
          <p:nvPr>
            <p:ph type="ftr" sz="quarter" idx="15"/>
          </p:nvPr>
        </p:nvSpPr>
        <p:spPr/>
        <p:txBody>
          <a:bodyPr/>
          <a:lstStyle/>
          <a:p>
            <a:endParaRPr lang="sv-SE" dirty="0"/>
          </a:p>
        </p:txBody>
      </p:sp>
      <p:sp>
        <p:nvSpPr>
          <p:cNvPr id="4" name="Platshållare för bildnummer 3">
            <a:extLst>
              <a:ext uri="{FF2B5EF4-FFF2-40B4-BE49-F238E27FC236}">
                <a16:creationId xmlns:a16="http://schemas.microsoft.com/office/drawing/2014/main" id="{DCF30FE7-3B30-4773-8761-A41C6C5BCEED}"/>
              </a:ext>
            </a:extLst>
          </p:cNvPr>
          <p:cNvSpPr>
            <a:spLocks noGrp="1"/>
          </p:cNvSpPr>
          <p:nvPr>
            <p:ph type="sldNum" sz="quarter" idx="16"/>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1668835028"/>
      </p:ext>
    </p:extLst>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ild">
    <p:spTree>
      <p:nvGrpSpPr>
        <p:cNvPr id="1" name=""/>
        <p:cNvGrpSpPr/>
        <p:nvPr/>
      </p:nvGrpSpPr>
      <p:grpSpPr>
        <a:xfrm>
          <a:off x="0" y="0"/>
          <a:ext cx="0" cy="0"/>
          <a:chOff x="0" y="0"/>
          <a:chExt cx="0" cy="0"/>
        </a:xfrm>
      </p:grpSpPr>
      <p:sp>
        <p:nvSpPr>
          <p:cNvPr id="7" name="Platshållare för bild 6">
            <a:extLst>
              <a:ext uri="{FF2B5EF4-FFF2-40B4-BE49-F238E27FC236}">
                <a16:creationId xmlns:a16="http://schemas.microsoft.com/office/drawing/2014/main" id="{BB8381F8-3EC0-46D5-901F-B0401FA0303E}"/>
              </a:ext>
            </a:extLst>
          </p:cNvPr>
          <p:cNvSpPr>
            <a:spLocks noGrp="1"/>
          </p:cNvSpPr>
          <p:nvPr>
            <p:ph type="pic" sz="quarter" idx="13"/>
          </p:nvPr>
        </p:nvSpPr>
        <p:spPr>
          <a:xfrm>
            <a:off x="0" y="0"/>
            <a:ext cx="12192000" cy="6858000"/>
          </a:xfrm>
          <a:solidFill>
            <a:schemeClr val="accent3">
              <a:alpha val="26000"/>
            </a:schemeClr>
          </a:solidFill>
        </p:spPr>
        <p:txBody>
          <a:bodyPr/>
          <a:lstStyle>
            <a:lvl1pPr marL="131400" indent="0">
              <a:buNone/>
              <a:defRPr>
                <a:solidFill>
                  <a:schemeClr val="tx2"/>
                </a:solidFill>
              </a:defRPr>
            </a:lvl1pPr>
          </a:lstStyle>
          <a:p>
            <a:endParaRPr lang="en-GB" dirty="0"/>
          </a:p>
        </p:txBody>
      </p:sp>
      <p:sp>
        <p:nvSpPr>
          <p:cNvPr id="10" name="Platshållare för text 9">
            <a:extLst>
              <a:ext uri="{FF2B5EF4-FFF2-40B4-BE49-F238E27FC236}">
                <a16:creationId xmlns:a16="http://schemas.microsoft.com/office/drawing/2014/main" id="{E9D417AF-8952-48C4-9241-B3E981281102}"/>
              </a:ext>
            </a:extLst>
          </p:cNvPr>
          <p:cNvSpPr>
            <a:spLocks noGrp="1"/>
          </p:cNvSpPr>
          <p:nvPr>
            <p:ph type="body" sz="quarter" idx="14" hasCustomPrompt="1"/>
          </p:nvPr>
        </p:nvSpPr>
        <p:spPr>
          <a:xfrm>
            <a:off x="477254" y="476267"/>
            <a:ext cx="435006" cy="280182"/>
          </a:xfrm>
          <a:blipFill>
            <a:blip r:embed="rId2"/>
            <a:stretch>
              <a:fillRect/>
            </a:stretch>
          </a:blipFill>
        </p:spPr>
        <p:txBody>
          <a:bodyPr/>
          <a:lstStyle>
            <a:lvl1pPr marL="131400" indent="0">
              <a:buNone/>
              <a:defRPr>
                <a:solidFill>
                  <a:schemeClr val="tx2"/>
                </a:solidFill>
              </a:defRPr>
            </a:lvl1pPr>
          </a:lstStyle>
          <a:p>
            <a:pPr lvl="0"/>
            <a:r>
              <a:rPr lang="sv-SE" dirty="0"/>
              <a:t>  </a:t>
            </a:r>
          </a:p>
        </p:txBody>
      </p:sp>
      <p:sp>
        <p:nvSpPr>
          <p:cNvPr id="8" name="Platshållare för text 11">
            <a:extLst>
              <a:ext uri="{FF2B5EF4-FFF2-40B4-BE49-F238E27FC236}">
                <a16:creationId xmlns:a16="http://schemas.microsoft.com/office/drawing/2014/main" id="{93E6A86E-F971-4940-B442-FC3695C05925}"/>
              </a:ext>
            </a:extLst>
          </p:cNvPr>
          <p:cNvSpPr>
            <a:spLocks noGrp="1"/>
          </p:cNvSpPr>
          <p:nvPr>
            <p:ph type="body" sz="quarter" idx="20" hasCustomPrompt="1"/>
          </p:nvPr>
        </p:nvSpPr>
        <p:spPr>
          <a:xfrm>
            <a:off x="491540" y="6200775"/>
            <a:ext cx="5071061" cy="225808"/>
          </a:xfrm>
        </p:spPr>
        <p:txBody>
          <a:bodyPr anchor="b"/>
          <a:lstStyle>
            <a:lvl1pPr marL="0" indent="0">
              <a:buNone/>
              <a:defRPr sz="900"/>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
        <p:nvSpPr>
          <p:cNvPr id="2" name="Platshållare för datum 1">
            <a:extLst>
              <a:ext uri="{FF2B5EF4-FFF2-40B4-BE49-F238E27FC236}">
                <a16:creationId xmlns:a16="http://schemas.microsoft.com/office/drawing/2014/main" id="{9062422A-023E-4A8F-BF1F-2590457289DB}"/>
              </a:ext>
            </a:extLst>
          </p:cNvPr>
          <p:cNvSpPr>
            <a:spLocks noGrp="1"/>
          </p:cNvSpPr>
          <p:nvPr>
            <p:ph type="dt" sz="half" idx="21"/>
          </p:nvPr>
        </p:nvSpPr>
        <p:spPr/>
        <p:txBody>
          <a:bodyPr/>
          <a:lstStyle/>
          <a:p>
            <a:fld id="{D1018575-BFD4-49C2-8722-2350728EDDCC}" type="datetime1">
              <a:rPr lang="sv-SE" smtClean="0"/>
              <a:t>2021-12-15</a:t>
            </a:fld>
            <a:endParaRPr lang="sv-SE" dirty="0"/>
          </a:p>
        </p:txBody>
      </p:sp>
      <p:sp>
        <p:nvSpPr>
          <p:cNvPr id="6" name="Platshållare för sidfot 5">
            <a:extLst>
              <a:ext uri="{FF2B5EF4-FFF2-40B4-BE49-F238E27FC236}">
                <a16:creationId xmlns:a16="http://schemas.microsoft.com/office/drawing/2014/main" id="{4FE01716-F86C-4637-88C1-ED4767F30D3B}"/>
              </a:ext>
            </a:extLst>
          </p:cNvPr>
          <p:cNvSpPr>
            <a:spLocks noGrp="1"/>
          </p:cNvSpPr>
          <p:nvPr>
            <p:ph type="ftr" sz="quarter" idx="22"/>
          </p:nvPr>
        </p:nvSpPr>
        <p:spPr/>
        <p:txBody>
          <a:bodyPr/>
          <a:lstStyle/>
          <a:p>
            <a:endParaRPr lang="sv-SE" dirty="0"/>
          </a:p>
        </p:txBody>
      </p:sp>
      <p:sp>
        <p:nvSpPr>
          <p:cNvPr id="9" name="Platshållare för bildnummer 8">
            <a:extLst>
              <a:ext uri="{FF2B5EF4-FFF2-40B4-BE49-F238E27FC236}">
                <a16:creationId xmlns:a16="http://schemas.microsoft.com/office/drawing/2014/main" id="{95E17481-D5A6-46E4-A9A1-D9494D98FDC4}"/>
              </a:ext>
            </a:extLst>
          </p:cNvPr>
          <p:cNvSpPr>
            <a:spLocks noGrp="1"/>
          </p:cNvSpPr>
          <p:nvPr>
            <p:ph type="sldNum" sz="quarter" idx="23"/>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4253692636"/>
      </p:ext>
    </p:extLst>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Logosida">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hasCustomPrompt="1"/>
          </p:nvPr>
        </p:nvSpPr>
        <p:spPr>
          <a:xfrm>
            <a:off x="6578600" y="2430857"/>
            <a:ext cx="5110746" cy="1325563"/>
          </a:xfrm>
        </p:spPr>
        <p:txBody>
          <a:bodyPr anchor="t"/>
          <a:lstStyle>
            <a:lvl1pPr>
              <a:defRPr sz="5400">
                <a:solidFill>
                  <a:schemeClr val="tx2"/>
                </a:solidFill>
              </a:defRPr>
            </a:lvl1pPr>
          </a:lstStyle>
          <a:p>
            <a:r>
              <a:rPr lang="sv-SE" dirty="0"/>
              <a:t>Klicka här för att ändra mall för rubrikformat</a:t>
            </a:r>
          </a:p>
        </p:txBody>
      </p:sp>
      <p:sp>
        <p:nvSpPr>
          <p:cNvPr id="8" name="Platshållare för bild 9">
            <a:extLst>
              <a:ext uri="{FF2B5EF4-FFF2-40B4-BE49-F238E27FC236}">
                <a16:creationId xmlns:a16="http://schemas.microsoft.com/office/drawing/2014/main" id="{C1C12484-15C5-4A3F-BAD4-948F72FA2A3C}"/>
              </a:ext>
            </a:extLst>
          </p:cNvPr>
          <p:cNvSpPr>
            <a:spLocks noGrp="1"/>
          </p:cNvSpPr>
          <p:nvPr>
            <p:ph type="pic" sz="quarter" idx="14"/>
          </p:nvPr>
        </p:nvSpPr>
        <p:spPr>
          <a:xfrm>
            <a:off x="0" y="475461"/>
            <a:ext cx="6102626" cy="5977727"/>
          </a:xfrm>
          <a:solidFill>
            <a:schemeClr val="accent3"/>
          </a:solidFill>
        </p:spPr>
        <p:txBody>
          <a:bodyPr/>
          <a:lstStyle>
            <a:lvl1pPr marL="131400" indent="0">
              <a:buNone/>
              <a:defRPr>
                <a:solidFill>
                  <a:schemeClr val="tx2"/>
                </a:solidFill>
              </a:defRPr>
            </a:lvl1pPr>
          </a:lstStyle>
          <a:p>
            <a:endParaRPr lang="en-GB" dirty="0"/>
          </a:p>
        </p:txBody>
      </p:sp>
      <p:sp>
        <p:nvSpPr>
          <p:cNvPr id="3" name="Platshållare för datum 2">
            <a:extLst>
              <a:ext uri="{FF2B5EF4-FFF2-40B4-BE49-F238E27FC236}">
                <a16:creationId xmlns:a16="http://schemas.microsoft.com/office/drawing/2014/main" id="{4B906970-3E04-4D0D-B628-981C4A918A6F}"/>
              </a:ext>
            </a:extLst>
          </p:cNvPr>
          <p:cNvSpPr>
            <a:spLocks noGrp="1"/>
          </p:cNvSpPr>
          <p:nvPr>
            <p:ph type="dt" sz="half" idx="10"/>
          </p:nvPr>
        </p:nvSpPr>
        <p:spPr/>
        <p:txBody>
          <a:bodyPr/>
          <a:lstStyle>
            <a:lvl1pPr>
              <a:defRPr>
                <a:solidFill>
                  <a:schemeClr val="tx2"/>
                </a:solidFill>
              </a:defRPr>
            </a:lvl1pPr>
          </a:lstStyle>
          <a:p>
            <a:fld id="{F06D95ED-2388-48E6-A02F-3FCFBD8B5257}" type="datetime1">
              <a:rPr lang="sv-SE" smtClean="0"/>
              <a:t>2021-12-15</a:t>
            </a:fld>
            <a:endParaRPr lang="sv-SE" dirty="0"/>
          </a:p>
        </p:txBody>
      </p:sp>
      <p:sp>
        <p:nvSpPr>
          <p:cNvPr id="5" name="Platshållare för bildnummer 4">
            <a:extLst>
              <a:ext uri="{FF2B5EF4-FFF2-40B4-BE49-F238E27FC236}">
                <a16:creationId xmlns:a16="http://schemas.microsoft.com/office/drawing/2014/main" id="{3F1E028D-3B14-4181-8E8B-87D9D42D9C5D}"/>
              </a:ext>
            </a:extLst>
          </p:cNvPr>
          <p:cNvSpPr>
            <a:spLocks noGrp="1"/>
          </p:cNvSpPr>
          <p:nvPr>
            <p:ph type="sldNum" sz="quarter" idx="12"/>
          </p:nvPr>
        </p:nvSpPr>
        <p:spPr/>
        <p:txBody>
          <a:bodyPr/>
          <a:lstStyle>
            <a:lvl1pPr>
              <a:defRPr>
                <a:solidFill>
                  <a:schemeClr val="tx2"/>
                </a:solidFill>
              </a:defRPr>
            </a:lvl1pPr>
          </a:lstStyle>
          <a:p>
            <a:fld id="{AE086683-F536-42AB-ABBC-F4803DFE8DBC}" type="slidenum">
              <a:rPr lang="sv-SE" smtClean="0"/>
              <a:pPr/>
              <a:t>‹#›</a:t>
            </a:fld>
            <a:endParaRPr lang="sv-SE" dirty="0"/>
          </a:p>
        </p:txBody>
      </p:sp>
      <p:sp>
        <p:nvSpPr>
          <p:cNvPr id="9" name="Platshållare för bild 9">
            <a:extLst>
              <a:ext uri="{FF2B5EF4-FFF2-40B4-BE49-F238E27FC236}">
                <a16:creationId xmlns:a16="http://schemas.microsoft.com/office/drawing/2014/main" id="{A8D70AE8-04A0-4B2B-9988-CEABC474CD2A}"/>
              </a:ext>
            </a:extLst>
          </p:cNvPr>
          <p:cNvSpPr>
            <a:spLocks noGrp="1"/>
          </p:cNvSpPr>
          <p:nvPr>
            <p:ph type="pic" sz="quarter" idx="15" hasCustomPrompt="1"/>
          </p:nvPr>
        </p:nvSpPr>
        <p:spPr>
          <a:xfrm>
            <a:off x="6578600" y="4994727"/>
            <a:ext cx="5110746" cy="1041754"/>
          </a:xfrm>
          <a:solidFill>
            <a:schemeClr val="accent3">
              <a:alpha val="20000"/>
            </a:schemeClr>
          </a:solidFill>
        </p:spPr>
        <p:txBody>
          <a:bodyPr/>
          <a:lstStyle>
            <a:lvl1pPr marL="131400" indent="0">
              <a:buNone/>
              <a:defRPr sz="1500">
                <a:solidFill>
                  <a:schemeClr val="tx2"/>
                </a:solidFill>
              </a:defRPr>
            </a:lvl1pPr>
          </a:lstStyle>
          <a:p>
            <a:r>
              <a:rPr lang="sv-SE" dirty="0"/>
              <a:t>Logo (På ljus bakgrund ska logotyper, text och rutsystem vara positiva)</a:t>
            </a:r>
          </a:p>
        </p:txBody>
      </p:sp>
      <p:pic>
        <p:nvPicPr>
          <p:cNvPr id="15" name="Bild 14">
            <a:extLst>
              <a:ext uri="{FF2B5EF4-FFF2-40B4-BE49-F238E27FC236}">
                <a16:creationId xmlns:a16="http://schemas.microsoft.com/office/drawing/2014/main" id="{DBAB0ABD-DC9D-46DF-85EE-4922DD6B5B5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562725" y="475461"/>
            <a:ext cx="1359943" cy="401209"/>
          </a:xfrm>
          <a:prstGeom prst="rect">
            <a:avLst/>
          </a:prstGeom>
        </p:spPr>
      </p:pic>
      <p:sp>
        <p:nvSpPr>
          <p:cNvPr id="10" name="Platshållare för text 6">
            <a:extLst>
              <a:ext uri="{FF2B5EF4-FFF2-40B4-BE49-F238E27FC236}">
                <a16:creationId xmlns:a16="http://schemas.microsoft.com/office/drawing/2014/main" id="{A873765D-ADDE-45EA-917B-43F48783D370}"/>
              </a:ext>
            </a:extLst>
          </p:cNvPr>
          <p:cNvSpPr>
            <a:spLocks noGrp="1"/>
          </p:cNvSpPr>
          <p:nvPr>
            <p:ph type="body" sz="quarter" idx="16" hasCustomPrompt="1"/>
          </p:nvPr>
        </p:nvSpPr>
        <p:spPr>
          <a:xfrm>
            <a:off x="6578600" y="6173007"/>
            <a:ext cx="5136147" cy="280182"/>
          </a:xfrm>
        </p:spPr>
        <p:txBody>
          <a:bodyPr/>
          <a:lstStyle>
            <a:lvl1pPr marL="1800" indent="0">
              <a:buNone/>
              <a:defRPr sz="900">
                <a:solidFill>
                  <a:srgbClr val="1A3050"/>
                </a:solidFill>
              </a:defRPr>
            </a:lvl1pPr>
          </a:lstStyle>
          <a:p>
            <a:pPr lvl="0"/>
            <a:r>
              <a:rPr lang="sv-SE" dirty="0"/>
              <a:t>Källa/</a:t>
            </a:r>
            <a:r>
              <a:rPr lang="sv-SE" dirty="0" err="1"/>
              <a:t>fotocred</a:t>
            </a:r>
            <a:endParaRPr lang="sv-SE" dirty="0"/>
          </a:p>
        </p:txBody>
      </p:sp>
    </p:spTree>
    <p:extLst>
      <p:ext uri="{BB962C8B-B14F-4D97-AF65-F5344CB8AC3E}">
        <p14:creationId xmlns:p14="http://schemas.microsoft.com/office/powerpoint/2010/main" val="2193212721"/>
      </p:ext>
    </p:extLst>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hasCustomPrompt="1"/>
          </p:nvPr>
        </p:nvSpPr>
        <p:spPr/>
        <p:txBody>
          <a:bodyPr/>
          <a:lstStyle>
            <a:lvl1pPr>
              <a:defRPr>
                <a:solidFill>
                  <a:schemeClr val="tx2"/>
                </a:solidFill>
              </a:defRPr>
            </a:lvl1pPr>
          </a:lstStyle>
          <a:p>
            <a:r>
              <a:rPr lang="sv-SE" dirty="0"/>
              <a:t>Klicka här för att ändra mall för rubrikformat</a:t>
            </a:r>
          </a:p>
        </p:txBody>
      </p:sp>
      <p:sp>
        <p:nvSpPr>
          <p:cNvPr id="6" name="Platshållare för datum 5">
            <a:extLst>
              <a:ext uri="{FF2B5EF4-FFF2-40B4-BE49-F238E27FC236}">
                <a16:creationId xmlns:a16="http://schemas.microsoft.com/office/drawing/2014/main" id="{CAA736CB-9309-420D-AF6B-6DC3B0946861}"/>
              </a:ext>
            </a:extLst>
          </p:cNvPr>
          <p:cNvSpPr>
            <a:spLocks noGrp="1"/>
          </p:cNvSpPr>
          <p:nvPr>
            <p:ph type="dt" sz="half" idx="10"/>
          </p:nvPr>
        </p:nvSpPr>
        <p:spPr/>
        <p:txBody>
          <a:bodyPr/>
          <a:lstStyle/>
          <a:p>
            <a:fld id="{1F9B98D0-3FD1-4750-87DE-F70749163DAA}" type="datetime1">
              <a:rPr lang="sv-SE" smtClean="0"/>
              <a:t>2021-12-15</a:t>
            </a:fld>
            <a:endParaRPr lang="sv-SE" dirty="0"/>
          </a:p>
        </p:txBody>
      </p:sp>
      <p:sp>
        <p:nvSpPr>
          <p:cNvPr id="7" name="Platshållare för sidfot 6">
            <a:extLst>
              <a:ext uri="{FF2B5EF4-FFF2-40B4-BE49-F238E27FC236}">
                <a16:creationId xmlns:a16="http://schemas.microsoft.com/office/drawing/2014/main" id="{BC364E9A-8568-4282-AB4D-6667910C5F5B}"/>
              </a:ext>
            </a:extLst>
          </p:cNvPr>
          <p:cNvSpPr>
            <a:spLocks noGrp="1"/>
          </p:cNvSpPr>
          <p:nvPr>
            <p:ph type="ftr" sz="quarter" idx="11"/>
          </p:nvPr>
        </p:nvSpPr>
        <p:spPr/>
        <p:txBody>
          <a:bodyPr/>
          <a:lstStyle/>
          <a:p>
            <a:endParaRPr lang="sv-SE" dirty="0"/>
          </a:p>
        </p:txBody>
      </p:sp>
      <p:sp>
        <p:nvSpPr>
          <p:cNvPr id="8" name="Platshållare för bildnummer 7">
            <a:extLst>
              <a:ext uri="{FF2B5EF4-FFF2-40B4-BE49-F238E27FC236}">
                <a16:creationId xmlns:a16="http://schemas.microsoft.com/office/drawing/2014/main" id="{89B1895A-79A6-4A0B-8758-D28AAE0A0F47}"/>
              </a:ext>
            </a:extLst>
          </p:cNvPr>
          <p:cNvSpPr>
            <a:spLocks noGrp="1"/>
          </p:cNvSpPr>
          <p:nvPr>
            <p:ph type="sldNum" sz="quarter" idx="12"/>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1387036350"/>
      </p:ext>
    </p:extLst>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Förstasida Gul">
    <p:bg>
      <p:bgPr>
        <a:solidFill>
          <a:schemeClr val="accent1"/>
        </a:solidFill>
        <a:effectLst/>
      </p:bgPr>
    </p:bg>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9CFF633C-964C-4556-924D-90B4875BA034}"/>
              </a:ext>
            </a:extLst>
          </p:cNvPr>
          <p:cNvSpPr>
            <a:spLocks noGrp="1"/>
          </p:cNvSpPr>
          <p:nvPr>
            <p:ph sz="quarter" idx="13" hasCustomPrompt="1"/>
          </p:nvPr>
        </p:nvSpPr>
        <p:spPr>
          <a:xfrm>
            <a:off x="4662488" y="3009899"/>
            <a:ext cx="2871788" cy="847232"/>
          </a:xfrm>
        </p:spPr>
        <p:txBody>
          <a:bodyPr/>
          <a:lstStyle>
            <a:lvl1pPr marL="1800" indent="0">
              <a:buNone/>
              <a:defRPr/>
            </a:lvl1pPr>
          </a:lstStyle>
          <a:p>
            <a:pPr lvl="0"/>
            <a:r>
              <a:rPr lang="sv-SE" dirty="0"/>
              <a:t>Logo </a:t>
            </a:r>
            <a:r>
              <a:rPr lang="sv-SE" dirty="0" err="1"/>
              <a:t>here</a:t>
            </a:r>
            <a:endParaRPr lang="en-GB" dirty="0"/>
          </a:p>
        </p:txBody>
      </p:sp>
    </p:spTree>
    <p:extLst>
      <p:ext uri="{BB962C8B-B14F-4D97-AF65-F5344CB8AC3E}">
        <p14:creationId xmlns:p14="http://schemas.microsoft.com/office/powerpoint/2010/main" val="2747938644"/>
      </p:ext>
    </p:extLst>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Rubrik och bild ">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6B25631-0701-40C3-A2E5-991715C6245C}"/>
              </a:ext>
            </a:extLst>
          </p:cNvPr>
          <p:cNvSpPr>
            <a:spLocks noGrp="1"/>
          </p:cNvSpPr>
          <p:nvPr>
            <p:ph type="title"/>
          </p:nvPr>
        </p:nvSpPr>
        <p:spPr>
          <a:xfrm>
            <a:off x="477255" y="2411262"/>
            <a:ext cx="4780545" cy="1325563"/>
          </a:xfrm>
        </p:spPr>
        <p:txBody>
          <a:bodyPr anchor="t"/>
          <a:lstStyle>
            <a:lvl1pPr>
              <a:defRPr sz="5600">
                <a:solidFill>
                  <a:srgbClr val="005293"/>
                </a:solidFill>
              </a:defRPr>
            </a:lvl1pPr>
          </a:lstStyle>
          <a:p>
            <a:endParaRPr lang="sv-SE" dirty="0"/>
          </a:p>
        </p:txBody>
      </p:sp>
      <p:sp>
        <p:nvSpPr>
          <p:cNvPr id="14" name="Platshållare för bild 13">
            <a:extLst>
              <a:ext uri="{FF2B5EF4-FFF2-40B4-BE49-F238E27FC236}">
                <a16:creationId xmlns:a16="http://schemas.microsoft.com/office/drawing/2014/main" id="{3ABD171A-0C62-4A99-BB4A-FAD6DEFDA4B5}"/>
              </a:ext>
            </a:extLst>
          </p:cNvPr>
          <p:cNvSpPr>
            <a:spLocks noGrp="1"/>
          </p:cNvSpPr>
          <p:nvPr>
            <p:ph type="pic" sz="quarter" idx="14"/>
          </p:nvPr>
        </p:nvSpPr>
        <p:spPr>
          <a:xfrm>
            <a:off x="6096000" y="476267"/>
            <a:ext cx="6096000" cy="5938092"/>
          </a:xfrm>
          <a:solidFill>
            <a:schemeClr val="accent3"/>
          </a:solidFill>
        </p:spPr>
        <p:txBody>
          <a:bodyPr vert="horz" lIns="0" tIns="0" rIns="0" bIns="0" rtlCol="0">
            <a:noAutofit/>
          </a:bodyPr>
          <a:lstStyle>
            <a:lvl1pPr marL="0" indent="0">
              <a:buNone/>
              <a:defRPr lang="en-GB" dirty="0">
                <a:solidFill>
                  <a:srgbClr val="005293"/>
                </a:solidFill>
              </a:defRPr>
            </a:lvl1pPr>
          </a:lstStyle>
          <a:p>
            <a:pPr marL="131400" lvl="0" indent="0">
              <a:buNone/>
            </a:pPr>
            <a:endParaRPr lang="en-GB" dirty="0"/>
          </a:p>
        </p:txBody>
      </p:sp>
      <p:sp>
        <p:nvSpPr>
          <p:cNvPr id="4" name="Platshållare för datum 3">
            <a:extLst>
              <a:ext uri="{FF2B5EF4-FFF2-40B4-BE49-F238E27FC236}">
                <a16:creationId xmlns:a16="http://schemas.microsoft.com/office/drawing/2014/main" id="{0976B228-402E-404C-A134-9A6A7E7BB343}"/>
              </a:ext>
            </a:extLst>
          </p:cNvPr>
          <p:cNvSpPr>
            <a:spLocks noGrp="1"/>
          </p:cNvSpPr>
          <p:nvPr>
            <p:ph type="dt" sz="half" idx="10"/>
          </p:nvPr>
        </p:nvSpPr>
        <p:spPr/>
        <p:txBody>
          <a:bodyPr/>
          <a:lstStyle>
            <a:lvl1pPr>
              <a:defRPr>
                <a:solidFill>
                  <a:srgbClr val="005293"/>
                </a:solidFill>
              </a:defRPr>
            </a:lvl1pPr>
          </a:lstStyle>
          <a:p>
            <a:fld id="{83FC599A-A3F6-4C65-AEB7-D639F46530C2}" type="datetime1">
              <a:rPr lang="sv-SE" smtClean="0"/>
              <a:t>2021-12-15</a:t>
            </a:fld>
            <a:endParaRPr lang="sv-SE" dirty="0"/>
          </a:p>
        </p:txBody>
      </p:sp>
      <p:sp>
        <p:nvSpPr>
          <p:cNvPr id="6" name="Platshållare för bildnummer 5">
            <a:extLst>
              <a:ext uri="{FF2B5EF4-FFF2-40B4-BE49-F238E27FC236}">
                <a16:creationId xmlns:a16="http://schemas.microsoft.com/office/drawing/2014/main" id="{9C085466-4788-495F-AA4A-842866450A58}"/>
              </a:ext>
            </a:extLst>
          </p:cNvPr>
          <p:cNvSpPr>
            <a:spLocks noGrp="1"/>
          </p:cNvSpPr>
          <p:nvPr>
            <p:ph type="sldNum" sz="quarter" idx="12"/>
          </p:nvPr>
        </p:nvSpPr>
        <p:spPr/>
        <p:txBody>
          <a:bodyPr/>
          <a:lstStyle>
            <a:lvl1pPr>
              <a:defRPr>
                <a:solidFill>
                  <a:srgbClr val="005293"/>
                </a:solidFill>
              </a:defRPr>
            </a:lvl1pPr>
          </a:lstStyle>
          <a:p>
            <a:fld id="{AE086683-F536-42AB-ABBC-F4803DFE8DBC}" type="slidenum">
              <a:rPr lang="sv-SE" smtClean="0"/>
              <a:pPr/>
              <a:t>‹#›</a:t>
            </a:fld>
            <a:endParaRPr lang="sv-SE" dirty="0"/>
          </a:p>
        </p:txBody>
      </p:sp>
      <p:sp>
        <p:nvSpPr>
          <p:cNvPr id="12" name="Platshållare för text 11">
            <a:extLst>
              <a:ext uri="{FF2B5EF4-FFF2-40B4-BE49-F238E27FC236}">
                <a16:creationId xmlns:a16="http://schemas.microsoft.com/office/drawing/2014/main" id="{26298BFB-8740-4495-9019-18F9232DAEA7}"/>
              </a:ext>
            </a:extLst>
          </p:cNvPr>
          <p:cNvSpPr>
            <a:spLocks noGrp="1"/>
          </p:cNvSpPr>
          <p:nvPr>
            <p:ph type="body" sz="quarter" idx="13"/>
          </p:nvPr>
        </p:nvSpPr>
        <p:spPr>
          <a:xfrm>
            <a:off x="491540" y="5778500"/>
            <a:ext cx="4115385" cy="419100"/>
          </a:xfrm>
        </p:spPr>
        <p:txBody>
          <a:bodyPr anchor="b"/>
          <a:lstStyle>
            <a:lvl1pPr marL="0" indent="0">
              <a:buNone/>
              <a:defRPr sz="2200">
                <a:solidFill>
                  <a:srgbClr val="005293"/>
                </a:solidFill>
              </a:defRPr>
            </a:lvl1pPr>
          </a:lstStyle>
          <a:p>
            <a:pPr lvl="0"/>
            <a:endParaRPr lang="sv-SE" dirty="0"/>
          </a:p>
        </p:txBody>
      </p:sp>
      <p:pic>
        <p:nvPicPr>
          <p:cNvPr id="15" name="Bild 14">
            <a:extLst>
              <a:ext uri="{FF2B5EF4-FFF2-40B4-BE49-F238E27FC236}">
                <a16:creationId xmlns:a16="http://schemas.microsoft.com/office/drawing/2014/main" id="{4EEE948C-E4DB-4656-A181-4194600F6D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77254" y="476268"/>
            <a:ext cx="1350000" cy="398276"/>
          </a:xfrm>
          <a:prstGeom prst="rect">
            <a:avLst/>
          </a:prstGeom>
        </p:spPr>
      </p:pic>
      <p:sp>
        <p:nvSpPr>
          <p:cNvPr id="10" name="Platshållare för text 11">
            <a:extLst>
              <a:ext uri="{FF2B5EF4-FFF2-40B4-BE49-F238E27FC236}">
                <a16:creationId xmlns:a16="http://schemas.microsoft.com/office/drawing/2014/main" id="{8139C858-E7AB-4361-BD76-8B70F2F213F7}"/>
              </a:ext>
            </a:extLst>
          </p:cNvPr>
          <p:cNvSpPr>
            <a:spLocks noGrp="1"/>
          </p:cNvSpPr>
          <p:nvPr>
            <p:ph type="body" sz="quarter" idx="20" hasCustomPrompt="1"/>
          </p:nvPr>
        </p:nvSpPr>
        <p:spPr>
          <a:xfrm>
            <a:off x="491540" y="6200775"/>
            <a:ext cx="4115385" cy="225808"/>
          </a:xfrm>
        </p:spPr>
        <p:txBody>
          <a:bodyPr anchor="b"/>
          <a:lstStyle>
            <a:lvl1pPr marL="0" indent="0">
              <a:buNone/>
              <a:defRPr sz="900">
                <a:solidFill>
                  <a:srgbClr val="005293"/>
                </a:solidFill>
              </a:defRPr>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Tree>
    <p:extLst>
      <p:ext uri="{BB962C8B-B14F-4D97-AF65-F5344CB8AC3E}">
        <p14:creationId xmlns:p14="http://schemas.microsoft.com/office/powerpoint/2010/main" val="313138340"/>
      </p:ext>
    </p:extLst>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Logosida Gul">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a:xfrm>
            <a:off x="6578600" y="2430857"/>
            <a:ext cx="5110746" cy="1325563"/>
          </a:xfrm>
        </p:spPr>
        <p:txBody>
          <a:bodyPr anchor="t"/>
          <a:lstStyle>
            <a:lvl1pPr>
              <a:defRPr sz="5400">
                <a:solidFill>
                  <a:srgbClr val="005293"/>
                </a:solidFill>
              </a:defRPr>
            </a:lvl1pPr>
          </a:lstStyle>
          <a:p>
            <a:r>
              <a:rPr lang="sv-SE" dirty="0"/>
              <a:t>Klicka här för att ändra mall för rubrikformat</a:t>
            </a:r>
          </a:p>
        </p:txBody>
      </p:sp>
      <p:sp>
        <p:nvSpPr>
          <p:cNvPr id="8" name="Platshållare för bild 9">
            <a:extLst>
              <a:ext uri="{FF2B5EF4-FFF2-40B4-BE49-F238E27FC236}">
                <a16:creationId xmlns:a16="http://schemas.microsoft.com/office/drawing/2014/main" id="{C1C12484-15C5-4A3F-BAD4-948F72FA2A3C}"/>
              </a:ext>
            </a:extLst>
          </p:cNvPr>
          <p:cNvSpPr>
            <a:spLocks noGrp="1"/>
          </p:cNvSpPr>
          <p:nvPr>
            <p:ph type="pic" sz="quarter" idx="14"/>
          </p:nvPr>
        </p:nvSpPr>
        <p:spPr>
          <a:xfrm>
            <a:off x="-1" y="475461"/>
            <a:ext cx="6096001" cy="5977727"/>
          </a:xfrm>
          <a:solidFill>
            <a:schemeClr val="accent3"/>
          </a:solidFill>
        </p:spPr>
        <p:txBody>
          <a:bodyPr/>
          <a:lstStyle>
            <a:lvl1pPr marL="131400" indent="0">
              <a:buNone/>
              <a:defRPr>
                <a:solidFill>
                  <a:srgbClr val="005293"/>
                </a:solidFill>
              </a:defRPr>
            </a:lvl1pPr>
          </a:lstStyle>
          <a:p>
            <a:endParaRPr lang="en-GB" dirty="0"/>
          </a:p>
        </p:txBody>
      </p:sp>
      <p:sp>
        <p:nvSpPr>
          <p:cNvPr id="3" name="Platshållare för datum 2">
            <a:extLst>
              <a:ext uri="{FF2B5EF4-FFF2-40B4-BE49-F238E27FC236}">
                <a16:creationId xmlns:a16="http://schemas.microsoft.com/office/drawing/2014/main" id="{4B906970-3E04-4D0D-B628-981C4A918A6F}"/>
              </a:ext>
            </a:extLst>
          </p:cNvPr>
          <p:cNvSpPr>
            <a:spLocks noGrp="1"/>
          </p:cNvSpPr>
          <p:nvPr>
            <p:ph type="dt" sz="half" idx="10"/>
          </p:nvPr>
        </p:nvSpPr>
        <p:spPr/>
        <p:txBody>
          <a:bodyPr/>
          <a:lstStyle>
            <a:lvl1pPr>
              <a:defRPr>
                <a:solidFill>
                  <a:srgbClr val="005293"/>
                </a:solidFill>
              </a:defRPr>
            </a:lvl1pPr>
          </a:lstStyle>
          <a:p>
            <a:fld id="{D5BFD002-2A53-4588-A308-6D9A6B664E56}" type="datetime1">
              <a:rPr lang="sv-SE" smtClean="0"/>
              <a:t>2021-12-15</a:t>
            </a:fld>
            <a:endParaRPr lang="sv-SE" dirty="0"/>
          </a:p>
        </p:txBody>
      </p:sp>
      <p:sp>
        <p:nvSpPr>
          <p:cNvPr id="5" name="Platshållare för bildnummer 4">
            <a:extLst>
              <a:ext uri="{FF2B5EF4-FFF2-40B4-BE49-F238E27FC236}">
                <a16:creationId xmlns:a16="http://schemas.microsoft.com/office/drawing/2014/main" id="{3F1E028D-3B14-4181-8E8B-87D9D42D9C5D}"/>
              </a:ext>
            </a:extLst>
          </p:cNvPr>
          <p:cNvSpPr>
            <a:spLocks noGrp="1"/>
          </p:cNvSpPr>
          <p:nvPr>
            <p:ph type="sldNum" sz="quarter" idx="12"/>
          </p:nvPr>
        </p:nvSpPr>
        <p:spPr/>
        <p:txBody>
          <a:bodyPr/>
          <a:lstStyle>
            <a:lvl1pPr>
              <a:defRPr>
                <a:solidFill>
                  <a:srgbClr val="005293"/>
                </a:solidFill>
              </a:defRPr>
            </a:lvl1pPr>
          </a:lstStyle>
          <a:p>
            <a:fld id="{AE086683-F536-42AB-ABBC-F4803DFE8DBC}" type="slidenum">
              <a:rPr lang="sv-SE" smtClean="0"/>
              <a:pPr/>
              <a:t>‹#›</a:t>
            </a:fld>
            <a:endParaRPr lang="sv-SE" dirty="0"/>
          </a:p>
        </p:txBody>
      </p:sp>
      <p:pic>
        <p:nvPicPr>
          <p:cNvPr id="15" name="Bild 14">
            <a:extLst>
              <a:ext uri="{FF2B5EF4-FFF2-40B4-BE49-F238E27FC236}">
                <a16:creationId xmlns:a16="http://schemas.microsoft.com/office/drawing/2014/main" id="{DBAB0ABD-DC9D-46DF-85EE-4922DD6B5B5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562725" y="475461"/>
            <a:ext cx="1359943" cy="401209"/>
          </a:xfrm>
          <a:prstGeom prst="rect">
            <a:avLst/>
          </a:prstGeom>
        </p:spPr>
      </p:pic>
      <p:sp>
        <p:nvSpPr>
          <p:cNvPr id="14" name="Platshållare för bild 9">
            <a:extLst>
              <a:ext uri="{FF2B5EF4-FFF2-40B4-BE49-F238E27FC236}">
                <a16:creationId xmlns:a16="http://schemas.microsoft.com/office/drawing/2014/main" id="{465DF322-04AA-482D-9B7F-0DB7B4089E91}"/>
              </a:ext>
            </a:extLst>
          </p:cNvPr>
          <p:cNvSpPr>
            <a:spLocks noGrp="1"/>
          </p:cNvSpPr>
          <p:nvPr>
            <p:ph type="pic" sz="quarter" idx="15" hasCustomPrompt="1"/>
          </p:nvPr>
        </p:nvSpPr>
        <p:spPr>
          <a:xfrm>
            <a:off x="6578600" y="4994727"/>
            <a:ext cx="5110746" cy="1041754"/>
          </a:xfrm>
          <a:noFill/>
        </p:spPr>
        <p:txBody>
          <a:bodyPr/>
          <a:lstStyle>
            <a:lvl1pPr marL="131400" indent="0">
              <a:buNone/>
              <a:defRPr sz="1500">
                <a:solidFill>
                  <a:srgbClr val="005293"/>
                </a:solidFill>
              </a:defRPr>
            </a:lvl1pPr>
          </a:lstStyle>
          <a:p>
            <a:r>
              <a:rPr lang="sv-SE" dirty="0"/>
              <a:t>Logo</a:t>
            </a:r>
          </a:p>
        </p:txBody>
      </p:sp>
      <p:sp>
        <p:nvSpPr>
          <p:cNvPr id="9" name="Platshållare för text 6">
            <a:extLst>
              <a:ext uri="{FF2B5EF4-FFF2-40B4-BE49-F238E27FC236}">
                <a16:creationId xmlns:a16="http://schemas.microsoft.com/office/drawing/2014/main" id="{BF91579D-87E5-46C8-9BC1-3A565FFFB1E4}"/>
              </a:ext>
            </a:extLst>
          </p:cNvPr>
          <p:cNvSpPr>
            <a:spLocks noGrp="1"/>
          </p:cNvSpPr>
          <p:nvPr>
            <p:ph type="body" sz="quarter" idx="16" hasCustomPrompt="1"/>
          </p:nvPr>
        </p:nvSpPr>
        <p:spPr>
          <a:xfrm>
            <a:off x="6578600" y="6173007"/>
            <a:ext cx="5136147" cy="280182"/>
          </a:xfrm>
        </p:spPr>
        <p:txBody>
          <a:bodyPr/>
          <a:lstStyle>
            <a:lvl1pPr marL="1800" indent="0">
              <a:buNone/>
              <a:defRPr sz="900">
                <a:solidFill>
                  <a:srgbClr val="005293"/>
                </a:solidFill>
              </a:defRPr>
            </a:lvl1pPr>
          </a:lstStyle>
          <a:p>
            <a:pPr lvl="0"/>
            <a:r>
              <a:rPr lang="sv-SE" dirty="0"/>
              <a:t>Källa/</a:t>
            </a:r>
            <a:r>
              <a:rPr lang="sv-SE" dirty="0" err="1"/>
              <a:t>fotocred</a:t>
            </a:r>
            <a:endParaRPr lang="sv-SE" dirty="0"/>
          </a:p>
        </p:txBody>
      </p:sp>
    </p:spTree>
    <p:extLst>
      <p:ext uri="{BB962C8B-B14F-4D97-AF65-F5344CB8AC3E}">
        <p14:creationId xmlns:p14="http://schemas.microsoft.com/office/powerpoint/2010/main" val="124277868"/>
      </p:ext>
    </p:extLst>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Förstasida">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4155461D-AFDA-4EEC-A039-EBAD200C5609}"/>
              </a:ext>
            </a:extLst>
          </p:cNvPr>
          <p:cNvSpPr>
            <a:spLocks noGrp="1"/>
          </p:cNvSpPr>
          <p:nvPr>
            <p:ph sz="quarter" idx="13" hasCustomPrompt="1"/>
          </p:nvPr>
        </p:nvSpPr>
        <p:spPr>
          <a:xfrm>
            <a:off x="4662488" y="3009899"/>
            <a:ext cx="2871788" cy="847232"/>
          </a:xfrm>
        </p:spPr>
        <p:txBody>
          <a:bodyPr/>
          <a:lstStyle>
            <a:lvl1pPr marL="1800" indent="0">
              <a:buNone/>
              <a:defRPr/>
            </a:lvl1pPr>
          </a:lstStyle>
          <a:p>
            <a:pPr lvl="0"/>
            <a:r>
              <a:rPr lang="sv-SE" dirty="0"/>
              <a:t>Logo </a:t>
            </a:r>
            <a:r>
              <a:rPr lang="sv-SE" dirty="0" err="1"/>
              <a:t>here</a:t>
            </a:r>
            <a:endParaRPr lang="en-GB" dirty="0"/>
          </a:p>
        </p:txBody>
      </p:sp>
    </p:spTree>
    <p:extLst>
      <p:ext uri="{BB962C8B-B14F-4D97-AF65-F5344CB8AC3E}">
        <p14:creationId xmlns:p14="http://schemas.microsoft.com/office/powerpoint/2010/main" val="427004923"/>
      </p:ext>
    </p:extLst>
  </p:cSld>
  <p:clrMapOvr>
    <a:masterClrMapping/>
  </p:clrMapOvr>
  <p:transition spd="med">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Rubrik och bild">
    <p:bg bwMode="invGray">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6B25631-0701-40C3-A2E5-991715C6245C}"/>
              </a:ext>
            </a:extLst>
          </p:cNvPr>
          <p:cNvSpPr>
            <a:spLocks noGrp="1"/>
          </p:cNvSpPr>
          <p:nvPr>
            <p:ph type="title"/>
          </p:nvPr>
        </p:nvSpPr>
        <p:spPr>
          <a:xfrm>
            <a:off x="477255" y="2411262"/>
            <a:ext cx="4780545" cy="1325563"/>
          </a:xfrm>
        </p:spPr>
        <p:txBody>
          <a:bodyPr anchor="t"/>
          <a:lstStyle>
            <a:lvl1pPr>
              <a:defRPr sz="5600"/>
            </a:lvl1pPr>
          </a:lstStyle>
          <a:p>
            <a:endParaRPr lang="sv-SE" dirty="0"/>
          </a:p>
        </p:txBody>
      </p:sp>
      <p:sp>
        <p:nvSpPr>
          <p:cNvPr id="14" name="Platshållare för bild 13">
            <a:extLst>
              <a:ext uri="{FF2B5EF4-FFF2-40B4-BE49-F238E27FC236}">
                <a16:creationId xmlns:a16="http://schemas.microsoft.com/office/drawing/2014/main" id="{3ABD171A-0C62-4A99-BB4A-FAD6DEFDA4B5}"/>
              </a:ext>
            </a:extLst>
          </p:cNvPr>
          <p:cNvSpPr>
            <a:spLocks noGrp="1"/>
          </p:cNvSpPr>
          <p:nvPr>
            <p:ph type="pic" sz="quarter" idx="14"/>
          </p:nvPr>
        </p:nvSpPr>
        <p:spPr>
          <a:xfrm>
            <a:off x="6096000" y="476249"/>
            <a:ext cx="6096000" cy="5938109"/>
          </a:xfrm>
          <a:solidFill>
            <a:schemeClr val="tx1">
              <a:lumMod val="95000"/>
            </a:schemeClr>
          </a:solidFill>
        </p:spPr>
        <p:txBody>
          <a:bodyPr/>
          <a:lstStyle>
            <a:lvl1pPr marL="0" indent="0">
              <a:buNone/>
              <a:defRPr sz="1800">
                <a:solidFill>
                  <a:schemeClr val="bg2"/>
                </a:solidFill>
              </a:defRPr>
            </a:lvl1pPr>
          </a:lstStyle>
          <a:p>
            <a:endParaRPr lang="en-GB" dirty="0"/>
          </a:p>
        </p:txBody>
      </p:sp>
      <p:sp>
        <p:nvSpPr>
          <p:cNvPr id="4" name="Platshållare för datum 3">
            <a:extLst>
              <a:ext uri="{FF2B5EF4-FFF2-40B4-BE49-F238E27FC236}">
                <a16:creationId xmlns:a16="http://schemas.microsoft.com/office/drawing/2014/main" id="{0976B228-402E-404C-A134-9A6A7E7BB343}"/>
              </a:ext>
            </a:extLst>
          </p:cNvPr>
          <p:cNvSpPr>
            <a:spLocks noGrp="1"/>
          </p:cNvSpPr>
          <p:nvPr>
            <p:ph type="dt" sz="half" idx="10"/>
          </p:nvPr>
        </p:nvSpPr>
        <p:spPr/>
        <p:txBody>
          <a:bodyPr/>
          <a:lstStyle/>
          <a:p>
            <a:fld id="{9B7CC8AE-243E-4A8A-B80E-3F07E18B5777}" type="datetime1">
              <a:rPr lang="sv-SE" smtClean="0"/>
              <a:t>2021-12-15</a:t>
            </a:fld>
            <a:endParaRPr lang="sv-SE" dirty="0"/>
          </a:p>
        </p:txBody>
      </p:sp>
      <p:sp>
        <p:nvSpPr>
          <p:cNvPr id="6" name="Platshållare för bildnummer 5">
            <a:extLst>
              <a:ext uri="{FF2B5EF4-FFF2-40B4-BE49-F238E27FC236}">
                <a16:creationId xmlns:a16="http://schemas.microsoft.com/office/drawing/2014/main" id="{9C085466-4788-495F-AA4A-842866450A58}"/>
              </a:ext>
            </a:extLst>
          </p:cNvPr>
          <p:cNvSpPr>
            <a:spLocks noGrp="1"/>
          </p:cNvSpPr>
          <p:nvPr>
            <p:ph type="sldNum" sz="quarter" idx="12"/>
          </p:nvPr>
        </p:nvSpPr>
        <p:spPr/>
        <p:txBody>
          <a:bodyPr/>
          <a:lstStyle/>
          <a:p>
            <a:fld id="{AE086683-F536-42AB-ABBC-F4803DFE8DBC}" type="slidenum">
              <a:rPr lang="sv-SE" smtClean="0"/>
              <a:t>‹#›</a:t>
            </a:fld>
            <a:endParaRPr lang="sv-SE" dirty="0"/>
          </a:p>
        </p:txBody>
      </p:sp>
      <p:pic>
        <p:nvPicPr>
          <p:cNvPr id="9" name="Bild 8">
            <a:extLst>
              <a:ext uri="{FF2B5EF4-FFF2-40B4-BE49-F238E27FC236}">
                <a16:creationId xmlns:a16="http://schemas.microsoft.com/office/drawing/2014/main" id="{84D11896-A20A-42DD-A376-2E8D0A77AA6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77255" y="476268"/>
            <a:ext cx="1350000" cy="393104"/>
          </a:xfrm>
          <a:prstGeom prst="rect">
            <a:avLst/>
          </a:prstGeom>
        </p:spPr>
      </p:pic>
      <p:sp>
        <p:nvSpPr>
          <p:cNvPr id="12" name="Platshållare för text 11">
            <a:extLst>
              <a:ext uri="{FF2B5EF4-FFF2-40B4-BE49-F238E27FC236}">
                <a16:creationId xmlns:a16="http://schemas.microsoft.com/office/drawing/2014/main" id="{26298BFB-8740-4495-9019-18F9232DAEA7}"/>
              </a:ext>
            </a:extLst>
          </p:cNvPr>
          <p:cNvSpPr>
            <a:spLocks noGrp="1"/>
          </p:cNvSpPr>
          <p:nvPr>
            <p:ph type="body" sz="quarter" idx="13"/>
          </p:nvPr>
        </p:nvSpPr>
        <p:spPr>
          <a:xfrm>
            <a:off x="491540" y="5778500"/>
            <a:ext cx="4115385" cy="419100"/>
          </a:xfrm>
        </p:spPr>
        <p:txBody>
          <a:bodyPr anchor="b"/>
          <a:lstStyle>
            <a:lvl1pPr marL="0" indent="0">
              <a:buNone/>
              <a:defRPr sz="2200"/>
            </a:lvl1pPr>
          </a:lstStyle>
          <a:p>
            <a:pPr lvl="0"/>
            <a:endParaRPr lang="sv-SE" dirty="0"/>
          </a:p>
        </p:txBody>
      </p:sp>
      <p:sp>
        <p:nvSpPr>
          <p:cNvPr id="10" name="Platshållare för text 11">
            <a:extLst>
              <a:ext uri="{FF2B5EF4-FFF2-40B4-BE49-F238E27FC236}">
                <a16:creationId xmlns:a16="http://schemas.microsoft.com/office/drawing/2014/main" id="{B34F26A8-2545-4A1B-8D3C-FB29DC323CD4}"/>
              </a:ext>
            </a:extLst>
          </p:cNvPr>
          <p:cNvSpPr>
            <a:spLocks noGrp="1"/>
          </p:cNvSpPr>
          <p:nvPr>
            <p:ph type="body" sz="quarter" idx="20" hasCustomPrompt="1"/>
          </p:nvPr>
        </p:nvSpPr>
        <p:spPr>
          <a:xfrm>
            <a:off x="491540" y="6200775"/>
            <a:ext cx="4115385" cy="225808"/>
          </a:xfrm>
        </p:spPr>
        <p:txBody>
          <a:bodyPr anchor="b"/>
          <a:lstStyle>
            <a:lvl1pPr marL="0" indent="0">
              <a:buNone/>
              <a:defRPr sz="900"/>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Tree>
    <p:extLst>
      <p:ext uri="{BB962C8B-B14F-4D97-AF65-F5344CB8AC3E}">
        <p14:creationId xmlns:p14="http://schemas.microsoft.com/office/powerpoint/2010/main" val="1244705943"/>
      </p:ext>
    </p:extLst>
  </p:cSld>
  <p:clrMapOvr>
    <a:masterClrMapping/>
  </p:clrMapOvr>
  <p:transition spd="med">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Rubrik och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92BCFB-0EB7-4519-AB4E-691793532D37}"/>
              </a:ext>
            </a:extLst>
          </p:cNvPr>
          <p:cNvSpPr>
            <a:spLocks noGrp="1"/>
          </p:cNvSpPr>
          <p:nvPr>
            <p:ph type="title"/>
          </p:nvPr>
        </p:nvSpPr>
        <p:spPr/>
        <p:txBody>
          <a:bodyPr/>
          <a:lstStyle/>
          <a:p>
            <a:r>
              <a:rPr lang="sv-SE" dirty="0"/>
              <a:t>Klicka här för att ändra mall för rubrikformat</a:t>
            </a:r>
          </a:p>
        </p:txBody>
      </p:sp>
      <p:sp>
        <p:nvSpPr>
          <p:cNvPr id="9" name="Platshållare för text 8">
            <a:extLst>
              <a:ext uri="{FF2B5EF4-FFF2-40B4-BE49-F238E27FC236}">
                <a16:creationId xmlns:a16="http://schemas.microsoft.com/office/drawing/2014/main" id="{A3D40F0C-C895-43B4-955C-CE211173709F}"/>
              </a:ext>
            </a:extLst>
          </p:cNvPr>
          <p:cNvSpPr>
            <a:spLocks noGrp="1"/>
          </p:cNvSpPr>
          <p:nvPr>
            <p:ph type="body" sz="quarter" idx="13"/>
          </p:nvPr>
        </p:nvSpPr>
        <p:spPr>
          <a:xfrm>
            <a:off x="491540" y="2524905"/>
            <a:ext cx="7946782" cy="3520295"/>
          </a:xfrm>
        </p:spPr>
        <p:txBody>
          <a:bodyPr/>
          <a:lstStyle>
            <a:lvl1pPr>
              <a:spcAft>
                <a:spcPts val="400"/>
              </a:spcAft>
              <a:defRPr/>
            </a:lvl1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6" name="Platshållare för datum 5">
            <a:extLst>
              <a:ext uri="{FF2B5EF4-FFF2-40B4-BE49-F238E27FC236}">
                <a16:creationId xmlns:a16="http://schemas.microsoft.com/office/drawing/2014/main" id="{0B6287DE-AE5D-4630-B386-BA91D548C140}"/>
              </a:ext>
            </a:extLst>
          </p:cNvPr>
          <p:cNvSpPr>
            <a:spLocks noGrp="1"/>
          </p:cNvSpPr>
          <p:nvPr>
            <p:ph type="dt" sz="half" idx="14"/>
          </p:nvPr>
        </p:nvSpPr>
        <p:spPr/>
        <p:txBody>
          <a:bodyPr/>
          <a:lstStyle/>
          <a:p>
            <a:fld id="{8A7827BB-5A78-4F8D-ACBC-3BF001E5028C}" type="datetime1">
              <a:rPr lang="sv-SE" smtClean="0"/>
              <a:t>2021-12-15</a:t>
            </a:fld>
            <a:endParaRPr lang="sv-SE" dirty="0"/>
          </a:p>
        </p:txBody>
      </p:sp>
      <p:sp>
        <p:nvSpPr>
          <p:cNvPr id="7" name="Platshållare för sidfot 6">
            <a:extLst>
              <a:ext uri="{FF2B5EF4-FFF2-40B4-BE49-F238E27FC236}">
                <a16:creationId xmlns:a16="http://schemas.microsoft.com/office/drawing/2014/main" id="{A54DDDBA-177E-4411-AF5F-561AE75B68E2}"/>
              </a:ext>
            </a:extLst>
          </p:cNvPr>
          <p:cNvSpPr>
            <a:spLocks noGrp="1"/>
          </p:cNvSpPr>
          <p:nvPr>
            <p:ph type="ftr" sz="quarter" idx="15"/>
          </p:nvPr>
        </p:nvSpPr>
        <p:spPr/>
        <p:txBody>
          <a:bodyPr/>
          <a:lstStyle/>
          <a:p>
            <a:endParaRPr lang="sv-SE" dirty="0"/>
          </a:p>
        </p:txBody>
      </p:sp>
      <p:sp>
        <p:nvSpPr>
          <p:cNvPr id="8" name="Platshållare för bildnummer 7">
            <a:extLst>
              <a:ext uri="{FF2B5EF4-FFF2-40B4-BE49-F238E27FC236}">
                <a16:creationId xmlns:a16="http://schemas.microsoft.com/office/drawing/2014/main" id="{D68E0198-457D-4CCF-9ECD-7A11543E62C4}"/>
              </a:ext>
            </a:extLst>
          </p:cNvPr>
          <p:cNvSpPr>
            <a:spLocks noGrp="1"/>
          </p:cNvSpPr>
          <p:nvPr>
            <p:ph type="sldNum" sz="quarter" idx="16"/>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4177088075"/>
      </p:ext>
    </p:extLst>
  </p:cSld>
  <p:clrMapOvr>
    <a:masterClrMapping/>
  </p:clrMapOvr>
  <p:transition spd="med">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B6E94FD-5FA9-4A03-8FDA-4A02CBAB56C9}"/>
              </a:ext>
            </a:extLst>
          </p:cNvPr>
          <p:cNvSpPr>
            <a:spLocks noGrp="1"/>
          </p:cNvSpPr>
          <p:nvPr>
            <p:ph type="title"/>
          </p:nvPr>
        </p:nvSpPr>
        <p:spPr/>
        <p:txBody>
          <a:bodyPr/>
          <a:lstStyle/>
          <a:p>
            <a:r>
              <a:rPr lang="sv-SE" dirty="0"/>
              <a:t>Klicka här för att ändra mall för rubrikformat</a:t>
            </a:r>
          </a:p>
        </p:txBody>
      </p:sp>
      <p:sp>
        <p:nvSpPr>
          <p:cNvPr id="10" name="Platshållare för text 9">
            <a:extLst>
              <a:ext uri="{FF2B5EF4-FFF2-40B4-BE49-F238E27FC236}">
                <a16:creationId xmlns:a16="http://schemas.microsoft.com/office/drawing/2014/main" id="{F6128A4C-D017-4491-8F2F-666904D5D2E3}"/>
              </a:ext>
            </a:extLst>
          </p:cNvPr>
          <p:cNvSpPr>
            <a:spLocks noGrp="1"/>
          </p:cNvSpPr>
          <p:nvPr>
            <p:ph type="body" sz="quarter" idx="13"/>
          </p:nvPr>
        </p:nvSpPr>
        <p:spPr>
          <a:xfrm>
            <a:off x="1570036" y="3098800"/>
            <a:ext cx="2160000" cy="2160000"/>
          </a:xfrm>
          <a:prstGeom prst="ellipse">
            <a:avLst/>
          </a:prstGeom>
          <a:solidFill>
            <a:srgbClr val="005293"/>
          </a:solidFill>
        </p:spPr>
        <p:txBody>
          <a:bodyPr anchor="ctr"/>
          <a:lstStyle>
            <a:lvl1pPr marL="0" indent="0" algn="ctr">
              <a:buNone/>
              <a:defRPr sz="2000"/>
            </a:lvl1pPr>
          </a:lstStyle>
          <a:p>
            <a:pPr lvl="0"/>
            <a:endParaRPr lang="sv-SE" dirty="0"/>
          </a:p>
        </p:txBody>
      </p:sp>
      <p:sp>
        <p:nvSpPr>
          <p:cNvPr id="16" name="Platshållare för text 15">
            <a:extLst>
              <a:ext uri="{FF2B5EF4-FFF2-40B4-BE49-F238E27FC236}">
                <a16:creationId xmlns:a16="http://schemas.microsoft.com/office/drawing/2014/main" id="{A16E4C93-D374-4CF9-8AE7-35FA16E40631}"/>
              </a:ext>
            </a:extLst>
          </p:cNvPr>
          <p:cNvSpPr>
            <a:spLocks noGrp="1"/>
          </p:cNvSpPr>
          <p:nvPr>
            <p:ph type="body" sz="quarter" idx="16" hasCustomPrompt="1"/>
          </p:nvPr>
        </p:nvSpPr>
        <p:spPr>
          <a:xfrm>
            <a:off x="4111784" y="3987983"/>
            <a:ext cx="561816" cy="381634"/>
          </a:xfrm>
          <a:blipFill>
            <a:blip r:embed="rId2"/>
            <a:stretch>
              <a:fillRect/>
            </a:stretch>
          </a:blipFill>
        </p:spPr>
        <p:txBody>
          <a:bodyPr/>
          <a:lstStyle>
            <a:lvl1pPr marL="131400" indent="0">
              <a:buNone/>
              <a:defRPr/>
            </a:lvl1pPr>
          </a:lstStyle>
          <a:p>
            <a:pPr lvl="0"/>
            <a:r>
              <a:rPr lang="sv-SE" dirty="0"/>
              <a:t> </a:t>
            </a:r>
          </a:p>
        </p:txBody>
      </p:sp>
      <p:sp>
        <p:nvSpPr>
          <p:cNvPr id="11" name="Platshållare för text 9">
            <a:extLst>
              <a:ext uri="{FF2B5EF4-FFF2-40B4-BE49-F238E27FC236}">
                <a16:creationId xmlns:a16="http://schemas.microsoft.com/office/drawing/2014/main" id="{37EF6C3C-15C5-4B11-8338-6142A7B202DD}"/>
              </a:ext>
            </a:extLst>
          </p:cNvPr>
          <p:cNvSpPr>
            <a:spLocks noGrp="1"/>
          </p:cNvSpPr>
          <p:nvPr>
            <p:ph type="body" sz="quarter" idx="14"/>
          </p:nvPr>
        </p:nvSpPr>
        <p:spPr>
          <a:xfrm>
            <a:off x="5016000" y="3098800"/>
            <a:ext cx="2160000" cy="2160000"/>
          </a:xfrm>
          <a:prstGeom prst="ellipse">
            <a:avLst/>
          </a:prstGeom>
          <a:solidFill>
            <a:srgbClr val="005293"/>
          </a:solidFill>
        </p:spPr>
        <p:txBody>
          <a:bodyPr anchor="ctr"/>
          <a:lstStyle>
            <a:lvl1pPr marL="0" indent="0" algn="ctr">
              <a:buNone/>
              <a:defRPr sz="2000"/>
            </a:lvl1pPr>
          </a:lstStyle>
          <a:p>
            <a:pPr lvl="0"/>
            <a:endParaRPr lang="sv-SE" dirty="0"/>
          </a:p>
        </p:txBody>
      </p:sp>
      <p:sp>
        <p:nvSpPr>
          <p:cNvPr id="17" name="Platshållare för text 15">
            <a:extLst>
              <a:ext uri="{FF2B5EF4-FFF2-40B4-BE49-F238E27FC236}">
                <a16:creationId xmlns:a16="http://schemas.microsoft.com/office/drawing/2014/main" id="{903F0650-A481-4596-B90B-5E39B05FFAF5}"/>
              </a:ext>
            </a:extLst>
          </p:cNvPr>
          <p:cNvSpPr>
            <a:spLocks noGrp="1"/>
          </p:cNvSpPr>
          <p:nvPr>
            <p:ph type="body" sz="quarter" idx="17" hasCustomPrompt="1"/>
          </p:nvPr>
        </p:nvSpPr>
        <p:spPr>
          <a:xfrm>
            <a:off x="7549266" y="3987983"/>
            <a:ext cx="561816" cy="381634"/>
          </a:xfrm>
          <a:blipFill>
            <a:blip r:embed="rId2"/>
            <a:stretch>
              <a:fillRect/>
            </a:stretch>
          </a:blipFill>
        </p:spPr>
        <p:txBody>
          <a:bodyPr/>
          <a:lstStyle>
            <a:lvl1pPr marL="131400" indent="0">
              <a:buNone/>
              <a:defRPr/>
            </a:lvl1pPr>
          </a:lstStyle>
          <a:p>
            <a:pPr lvl="0"/>
            <a:r>
              <a:rPr lang="sv-SE" dirty="0"/>
              <a:t> </a:t>
            </a:r>
          </a:p>
        </p:txBody>
      </p:sp>
      <p:sp>
        <p:nvSpPr>
          <p:cNvPr id="12" name="Platshållare för text 9">
            <a:extLst>
              <a:ext uri="{FF2B5EF4-FFF2-40B4-BE49-F238E27FC236}">
                <a16:creationId xmlns:a16="http://schemas.microsoft.com/office/drawing/2014/main" id="{56A60035-672A-4B98-A91A-DC6EBD567539}"/>
              </a:ext>
            </a:extLst>
          </p:cNvPr>
          <p:cNvSpPr>
            <a:spLocks noGrp="1"/>
          </p:cNvSpPr>
          <p:nvPr>
            <p:ph type="body" sz="quarter" idx="15"/>
          </p:nvPr>
        </p:nvSpPr>
        <p:spPr>
          <a:xfrm>
            <a:off x="8461964" y="3098800"/>
            <a:ext cx="2160000" cy="2160000"/>
          </a:xfrm>
          <a:prstGeom prst="ellipse">
            <a:avLst/>
          </a:prstGeom>
          <a:solidFill>
            <a:srgbClr val="005293"/>
          </a:solidFill>
        </p:spPr>
        <p:txBody>
          <a:bodyPr anchor="ctr"/>
          <a:lstStyle>
            <a:lvl1pPr marL="0" indent="0" algn="ctr">
              <a:buNone/>
              <a:defRPr sz="2000"/>
            </a:lvl1pPr>
          </a:lstStyle>
          <a:p>
            <a:pPr lvl="0"/>
            <a:endParaRPr lang="sv-SE" dirty="0"/>
          </a:p>
        </p:txBody>
      </p:sp>
      <p:sp>
        <p:nvSpPr>
          <p:cNvPr id="6" name="Platshållare för datum 5">
            <a:extLst>
              <a:ext uri="{FF2B5EF4-FFF2-40B4-BE49-F238E27FC236}">
                <a16:creationId xmlns:a16="http://schemas.microsoft.com/office/drawing/2014/main" id="{8F4CC350-58EF-4E94-9006-AE062EDADD1D}"/>
              </a:ext>
            </a:extLst>
          </p:cNvPr>
          <p:cNvSpPr>
            <a:spLocks noGrp="1"/>
          </p:cNvSpPr>
          <p:nvPr>
            <p:ph type="dt" sz="half" idx="18"/>
          </p:nvPr>
        </p:nvSpPr>
        <p:spPr/>
        <p:txBody>
          <a:bodyPr/>
          <a:lstStyle/>
          <a:p>
            <a:fld id="{C9082898-E55D-46D4-95E6-1F2CB62701D7}" type="datetime1">
              <a:rPr lang="sv-SE" smtClean="0"/>
              <a:t>2021-12-15</a:t>
            </a:fld>
            <a:endParaRPr lang="sv-SE" dirty="0"/>
          </a:p>
        </p:txBody>
      </p:sp>
      <p:sp>
        <p:nvSpPr>
          <p:cNvPr id="7" name="Platshållare för sidfot 6">
            <a:extLst>
              <a:ext uri="{FF2B5EF4-FFF2-40B4-BE49-F238E27FC236}">
                <a16:creationId xmlns:a16="http://schemas.microsoft.com/office/drawing/2014/main" id="{573E1702-606C-4B27-A73C-067B38CE19F9}"/>
              </a:ext>
            </a:extLst>
          </p:cNvPr>
          <p:cNvSpPr>
            <a:spLocks noGrp="1"/>
          </p:cNvSpPr>
          <p:nvPr>
            <p:ph type="ftr" sz="quarter" idx="19"/>
          </p:nvPr>
        </p:nvSpPr>
        <p:spPr/>
        <p:txBody>
          <a:bodyPr/>
          <a:lstStyle/>
          <a:p>
            <a:endParaRPr lang="sv-SE" dirty="0"/>
          </a:p>
        </p:txBody>
      </p:sp>
      <p:sp>
        <p:nvSpPr>
          <p:cNvPr id="8" name="Platshållare för bildnummer 7">
            <a:extLst>
              <a:ext uri="{FF2B5EF4-FFF2-40B4-BE49-F238E27FC236}">
                <a16:creationId xmlns:a16="http://schemas.microsoft.com/office/drawing/2014/main" id="{89F7B35F-A995-4E81-84D2-0F898A147032}"/>
              </a:ext>
            </a:extLst>
          </p:cNvPr>
          <p:cNvSpPr>
            <a:spLocks noGrp="1"/>
          </p:cNvSpPr>
          <p:nvPr>
            <p:ph type="sldNum" sz="quarter" idx="20"/>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2076720055"/>
      </p:ext>
    </p:extLst>
  </p:cSld>
  <p:clrMapOvr>
    <a:masterClrMapping/>
  </p:clrMapOvr>
  <p:transition spd="med">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Rubrik, text och bi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92BCFB-0EB7-4519-AB4E-691793532D37}"/>
              </a:ext>
            </a:extLst>
          </p:cNvPr>
          <p:cNvSpPr>
            <a:spLocks noGrp="1"/>
          </p:cNvSpPr>
          <p:nvPr>
            <p:ph type="title"/>
          </p:nvPr>
        </p:nvSpPr>
        <p:spPr>
          <a:xfrm>
            <a:off x="491540" y="995757"/>
            <a:ext cx="5071060" cy="1325563"/>
          </a:xfrm>
        </p:spPr>
        <p:txBody>
          <a:bodyPr/>
          <a:lstStyle/>
          <a:p>
            <a:r>
              <a:rPr lang="sv-SE" dirty="0"/>
              <a:t>Klicka här för att ändra mall för rubrikformat</a:t>
            </a:r>
          </a:p>
        </p:txBody>
      </p:sp>
      <p:sp>
        <p:nvSpPr>
          <p:cNvPr id="9" name="Platshållare för text 8">
            <a:extLst>
              <a:ext uri="{FF2B5EF4-FFF2-40B4-BE49-F238E27FC236}">
                <a16:creationId xmlns:a16="http://schemas.microsoft.com/office/drawing/2014/main" id="{A3D40F0C-C895-43B4-955C-CE211173709F}"/>
              </a:ext>
            </a:extLst>
          </p:cNvPr>
          <p:cNvSpPr>
            <a:spLocks noGrp="1"/>
          </p:cNvSpPr>
          <p:nvPr>
            <p:ph type="body" sz="quarter" idx="13"/>
          </p:nvPr>
        </p:nvSpPr>
        <p:spPr>
          <a:xfrm>
            <a:off x="491540" y="2524905"/>
            <a:ext cx="5071060" cy="3520295"/>
          </a:xfrm>
        </p:spPr>
        <p:txBody>
          <a:bodyPr/>
          <a:lstStyle>
            <a:lvl1pPr marL="0" indent="0">
              <a:lnSpc>
                <a:spcPct val="100000"/>
              </a:lnSpc>
              <a:buNone/>
              <a:defRPr/>
            </a:lvl1pPr>
          </a:lstStyle>
          <a:p>
            <a:pPr lvl="0"/>
            <a:endParaRPr lang="sv-SE" dirty="0"/>
          </a:p>
        </p:txBody>
      </p:sp>
      <p:sp>
        <p:nvSpPr>
          <p:cNvPr id="10" name="Platshållare för bild 9">
            <a:extLst>
              <a:ext uri="{FF2B5EF4-FFF2-40B4-BE49-F238E27FC236}">
                <a16:creationId xmlns:a16="http://schemas.microsoft.com/office/drawing/2014/main" id="{34D6683A-8568-43B4-B411-CCCFAD6D5F20}"/>
              </a:ext>
            </a:extLst>
          </p:cNvPr>
          <p:cNvSpPr>
            <a:spLocks noGrp="1"/>
          </p:cNvSpPr>
          <p:nvPr>
            <p:ph type="pic" sz="quarter" idx="14"/>
          </p:nvPr>
        </p:nvSpPr>
        <p:spPr>
          <a:xfrm>
            <a:off x="6096000" y="0"/>
            <a:ext cx="6096000" cy="6858000"/>
          </a:xfrm>
          <a:solidFill>
            <a:schemeClr val="accent3"/>
          </a:solidFill>
        </p:spPr>
        <p:txBody>
          <a:bodyPr/>
          <a:lstStyle>
            <a:lvl1pPr marL="131400" indent="0">
              <a:buNone/>
              <a:defRPr>
                <a:solidFill>
                  <a:sysClr val="windowText" lastClr="000000"/>
                </a:solidFill>
              </a:defRPr>
            </a:lvl1pPr>
          </a:lstStyle>
          <a:p>
            <a:endParaRPr lang="en-GB" dirty="0"/>
          </a:p>
        </p:txBody>
      </p:sp>
      <p:sp>
        <p:nvSpPr>
          <p:cNvPr id="6" name="Platshållare för datum 5">
            <a:extLst>
              <a:ext uri="{FF2B5EF4-FFF2-40B4-BE49-F238E27FC236}">
                <a16:creationId xmlns:a16="http://schemas.microsoft.com/office/drawing/2014/main" id="{1B21F0E2-7A2B-487F-B7DD-DC480B6BF8CF}"/>
              </a:ext>
            </a:extLst>
          </p:cNvPr>
          <p:cNvSpPr>
            <a:spLocks noGrp="1"/>
          </p:cNvSpPr>
          <p:nvPr>
            <p:ph type="dt" sz="half" idx="16"/>
          </p:nvPr>
        </p:nvSpPr>
        <p:spPr/>
        <p:txBody>
          <a:bodyPr/>
          <a:lstStyle/>
          <a:p>
            <a:fld id="{286AC271-341B-4F08-97E0-C01BBA9EB94A}" type="datetime1">
              <a:rPr lang="sv-SE" smtClean="0"/>
              <a:t>2021-12-15</a:t>
            </a:fld>
            <a:endParaRPr lang="sv-SE" dirty="0"/>
          </a:p>
        </p:txBody>
      </p:sp>
      <p:sp>
        <p:nvSpPr>
          <p:cNvPr id="7" name="Platshållare för sidfot 6">
            <a:extLst>
              <a:ext uri="{FF2B5EF4-FFF2-40B4-BE49-F238E27FC236}">
                <a16:creationId xmlns:a16="http://schemas.microsoft.com/office/drawing/2014/main" id="{4FD38602-3AAE-467F-A6A5-34C335BDA1A9}"/>
              </a:ext>
            </a:extLst>
          </p:cNvPr>
          <p:cNvSpPr>
            <a:spLocks noGrp="1"/>
          </p:cNvSpPr>
          <p:nvPr>
            <p:ph type="ftr" sz="quarter" idx="17"/>
          </p:nvPr>
        </p:nvSpPr>
        <p:spPr/>
        <p:txBody>
          <a:bodyPr/>
          <a:lstStyle/>
          <a:p>
            <a:endParaRPr lang="sv-SE" dirty="0"/>
          </a:p>
        </p:txBody>
      </p:sp>
      <p:sp>
        <p:nvSpPr>
          <p:cNvPr id="11" name="Platshållare för bildnummer 10">
            <a:extLst>
              <a:ext uri="{FF2B5EF4-FFF2-40B4-BE49-F238E27FC236}">
                <a16:creationId xmlns:a16="http://schemas.microsoft.com/office/drawing/2014/main" id="{F80112F3-EB5D-4E19-8129-845F706BD9FC}"/>
              </a:ext>
            </a:extLst>
          </p:cNvPr>
          <p:cNvSpPr>
            <a:spLocks noGrp="1"/>
          </p:cNvSpPr>
          <p:nvPr>
            <p:ph type="sldNum" sz="quarter" idx="18"/>
          </p:nvPr>
        </p:nvSpPr>
        <p:spPr/>
        <p:txBody>
          <a:bodyPr/>
          <a:lstStyle/>
          <a:p>
            <a:fld id="{AE086683-F536-42AB-ABBC-F4803DFE8DBC}" type="slidenum">
              <a:rPr lang="sv-SE" smtClean="0"/>
              <a:pPr/>
              <a:t>‹#›</a:t>
            </a:fld>
            <a:endParaRPr lang="sv-SE" dirty="0"/>
          </a:p>
        </p:txBody>
      </p:sp>
      <p:sp>
        <p:nvSpPr>
          <p:cNvPr id="13" name="Platshållare för text 11">
            <a:extLst>
              <a:ext uri="{FF2B5EF4-FFF2-40B4-BE49-F238E27FC236}">
                <a16:creationId xmlns:a16="http://schemas.microsoft.com/office/drawing/2014/main" id="{FB98DC24-A819-4101-8AA8-6B5FFE58A3E5}"/>
              </a:ext>
            </a:extLst>
          </p:cNvPr>
          <p:cNvSpPr>
            <a:spLocks noGrp="1"/>
          </p:cNvSpPr>
          <p:nvPr>
            <p:ph type="body" sz="quarter" idx="20" hasCustomPrompt="1"/>
          </p:nvPr>
        </p:nvSpPr>
        <p:spPr>
          <a:xfrm>
            <a:off x="491540" y="6200775"/>
            <a:ext cx="5071061" cy="225808"/>
          </a:xfrm>
        </p:spPr>
        <p:txBody>
          <a:bodyPr anchor="b"/>
          <a:lstStyle>
            <a:lvl1pPr marL="0" indent="0">
              <a:buNone/>
              <a:defRPr sz="900"/>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Tree>
    <p:extLst>
      <p:ext uri="{BB962C8B-B14F-4D97-AF65-F5344CB8AC3E}">
        <p14:creationId xmlns:p14="http://schemas.microsoft.com/office/powerpoint/2010/main" val="792592510"/>
      </p:ext>
    </p:extLst>
  </p:cSld>
  <p:clrMapOvr>
    <a:masterClrMapping/>
  </p:clrMapOvr>
  <p:transition spd="med">
    <p:pull/>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Rubrik, text och diagram">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92BCFB-0EB7-4519-AB4E-691793532D37}"/>
              </a:ext>
            </a:extLst>
          </p:cNvPr>
          <p:cNvSpPr>
            <a:spLocks noGrp="1"/>
          </p:cNvSpPr>
          <p:nvPr>
            <p:ph type="title"/>
          </p:nvPr>
        </p:nvSpPr>
        <p:spPr>
          <a:xfrm>
            <a:off x="491540" y="995757"/>
            <a:ext cx="5071060" cy="1325563"/>
          </a:xfrm>
        </p:spPr>
        <p:txBody>
          <a:bodyPr/>
          <a:lstStyle/>
          <a:p>
            <a:r>
              <a:rPr lang="sv-SE" dirty="0"/>
              <a:t>Klicka här för att ändra mall för rubrikformat</a:t>
            </a:r>
          </a:p>
        </p:txBody>
      </p:sp>
      <p:sp>
        <p:nvSpPr>
          <p:cNvPr id="9" name="Platshållare för text 8">
            <a:extLst>
              <a:ext uri="{FF2B5EF4-FFF2-40B4-BE49-F238E27FC236}">
                <a16:creationId xmlns:a16="http://schemas.microsoft.com/office/drawing/2014/main" id="{A3D40F0C-C895-43B4-955C-CE211173709F}"/>
              </a:ext>
            </a:extLst>
          </p:cNvPr>
          <p:cNvSpPr>
            <a:spLocks noGrp="1"/>
          </p:cNvSpPr>
          <p:nvPr>
            <p:ph type="body" sz="quarter" idx="13"/>
          </p:nvPr>
        </p:nvSpPr>
        <p:spPr>
          <a:xfrm>
            <a:off x="491540" y="2524905"/>
            <a:ext cx="5071060" cy="3520295"/>
          </a:xfrm>
        </p:spPr>
        <p:txBody>
          <a:bodyPr/>
          <a:lstStyle>
            <a:lvl1pPr marL="0" indent="0">
              <a:lnSpc>
                <a:spcPct val="100000"/>
              </a:lnSpc>
              <a:buNone/>
              <a:defRPr/>
            </a:lvl1pPr>
          </a:lstStyle>
          <a:p>
            <a:pPr lvl="0"/>
            <a:endParaRPr lang="sv-SE" dirty="0"/>
          </a:p>
        </p:txBody>
      </p:sp>
      <p:sp>
        <p:nvSpPr>
          <p:cNvPr id="5" name="Platshållare för diagram 4">
            <a:extLst>
              <a:ext uri="{FF2B5EF4-FFF2-40B4-BE49-F238E27FC236}">
                <a16:creationId xmlns:a16="http://schemas.microsoft.com/office/drawing/2014/main" id="{D02261F3-2B68-4A5B-BD12-82EE5A571EC0}"/>
              </a:ext>
            </a:extLst>
          </p:cNvPr>
          <p:cNvSpPr>
            <a:spLocks noGrp="1"/>
          </p:cNvSpPr>
          <p:nvPr>
            <p:ph type="chart" sz="quarter" idx="16"/>
          </p:nvPr>
        </p:nvSpPr>
        <p:spPr>
          <a:xfrm>
            <a:off x="6096000" y="995758"/>
            <a:ext cx="5604460" cy="5430826"/>
          </a:xfrm>
        </p:spPr>
        <p:txBody>
          <a:bodyPr/>
          <a:lstStyle>
            <a:lvl1pPr marL="131400" indent="0">
              <a:buNone/>
              <a:defRPr/>
            </a:lvl1pPr>
          </a:lstStyle>
          <a:p>
            <a:endParaRPr lang="en-GB" dirty="0"/>
          </a:p>
        </p:txBody>
      </p:sp>
      <p:sp>
        <p:nvSpPr>
          <p:cNvPr id="13" name="Platshållare för text 11">
            <a:extLst>
              <a:ext uri="{FF2B5EF4-FFF2-40B4-BE49-F238E27FC236}">
                <a16:creationId xmlns:a16="http://schemas.microsoft.com/office/drawing/2014/main" id="{E88B8824-9441-47F5-A1B4-E9B7802DE80D}"/>
              </a:ext>
            </a:extLst>
          </p:cNvPr>
          <p:cNvSpPr>
            <a:spLocks noGrp="1"/>
          </p:cNvSpPr>
          <p:nvPr>
            <p:ph type="body" sz="quarter" idx="20" hasCustomPrompt="1"/>
          </p:nvPr>
        </p:nvSpPr>
        <p:spPr>
          <a:xfrm>
            <a:off x="491540" y="6200775"/>
            <a:ext cx="5071061" cy="225808"/>
          </a:xfrm>
        </p:spPr>
        <p:txBody>
          <a:bodyPr anchor="b"/>
          <a:lstStyle>
            <a:lvl1pPr marL="0" indent="0">
              <a:buNone/>
              <a:defRPr sz="900"/>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
        <p:nvSpPr>
          <p:cNvPr id="6" name="Platshållare för datum 5">
            <a:extLst>
              <a:ext uri="{FF2B5EF4-FFF2-40B4-BE49-F238E27FC236}">
                <a16:creationId xmlns:a16="http://schemas.microsoft.com/office/drawing/2014/main" id="{5DD7033C-E8E0-4F73-B644-6AF700B6E37E}"/>
              </a:ext>
            </a:extLst>
          </p:cNvPr>
          <p:cNvSpPr>
            <a:spLocks noGrp="1"/>
          </p:cNvSpPr>
          <p:nvPr>
            <p:ph type="dt" sz="half" idx="21"/>
          </p:nvPr>
        </p:nvSpPr>
        <p:spPr/>
        <p:txBody>
          <a:bodyPr/>
          <a:lstStyle/>
          <a:p>
            <a:fld id="{73A415DF-4E51-4217-8CE2-3B281F48FBBB}" type="datetime1">
              <a:rPr lang="sv-SE" smtClean="0"/>
              <a:t>2021-12-15</a:t>
            </a:fld>
            <a:endParaRPr lang="sv-SE" dirty="0"/>
          </a:p>
        </p:txBody>
      </p:sp>
      <p:sp>
        <p:nvSpPr>
          <p:cNvPr id="7" name="Platshållare för sidfot 6">
            <a:extLst>
              <a:ext uri="{FF2B5EF4-FFF2-40B4-BE49-F238E27FC236}">
                <a16:creationId xmlns:a16="http://schemas.microsoft.com/office/drawing/2014/main" id="{BCAD5B33-225B-4C8D-A4E4-4A874E2BC815}"/>
              </a:ext>
            </a:extLst>
          </p:cNvPr>
          <p:cNvSpPr>
            <a:spLocks noGrp="1"/>
          </p:cNvSpPr>
          <p:nvPr>
            <p:ph type="ftr" sz="quarter" idx="22"/>
          </p:nvPr>
        </p:nvSpPr>
        <p:spPr/>
        <p:txBody>
          <a:bodyPr/>
          <a:lstStyle/>
          <a:p>
            <a:endParaRPr lang="sv-SE" dirty="0"/>
          </a:p>
        </p:txBody>
      </p:sp>
      <p:sp>
        <p:nvSpPr>
          <p:cNvPr id="8" name="Platshållare för bildnummer 7">
            <a:extLst>
              <a:ext uri="{FF2B5EF4-FFF2-40B4-BE49-F238E27FC236}">
                <a16:creationId xmlns:a16="http://schemas.microsoft.com/office/drawing/2014/main" id="{99E45459-274D-44B0-A3A7-0F2EBFE0A800}"/>
              </a:ext>
            </a:extLst>
          </p:cNvPr>
          <p:cNvSpPr>
            <a:spLocks noGrp="1"/>
          </p:cNvSpPr>
          <p:nvPr>
            <p:ph type="sldNum" sz="quarter" idx="23"/>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1219694176"/>
      </p:ext>
    </p:extLst>
  </p:cSld>
  <p:clrMapOvr>
    <a:masterClrMapping/>
  </p:clrMapOvr>
  <p:transition spd="med">
    <p:pull/>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apitelsida">
    <p:spTree>
      <p:nvGrpSpPr>
        <p:cNvPr id="1" name=""/>
        <p:cNvGrpSpPr/>
        <p:nvPr/>
      </p:nvGrpSpPr>
      <p:grpSpPr>
        <a:xfrm>
          <a:off x="0" y="0"/>
          <a:ext cx="0" cy="0"/>
          <a:chOff x="0" y="0"/>
          <a:chExt cx="0" cy="0"/>
        </a:xfrm>
      </p:grpSpPr>
      <p:sp>
        <p:nvSpPr>
          <p:cNvPr id="19" name="Rubrik 18">
            <a:extLst>
              <a:ext uri="{FF2B5EF4-FFF2-40B4-BE49-F238E27FC236}">
                <a16:creationId xmlns:a16="http://schemas.microsoft.com/office/drawing/2014/main" id="{171F091D-6B9A-4E9B-AE61-BF96DF2B5F1B}"/>
              </a:ext>
            </a:extLst>
          </p:cNvPr>
          <p:cNvSpPr>
            <a:spLocks noGrp="1"/>
          </p:cNvSpPr>
          <p:nvPr>
            <p:ph type="title"/>
          </p:nvPr>
        </p:nvSpPr>
        <p:spPr>
          <a:xfrm>
            <a:off x="491540" y="1668857"/>
            <a:ext cx="9897060" cy="3195243"/>
          </a:xfrm>
        </p:spPr>
        <p:txBody>
          <a:bodyPr anchor="t"/>
          <a:lstStyle>
            <a:lvl1pPr>
              <a:lnSpc>
                <a:spcPct val="100000"/>
              </a:lnSpc>
              <a:defRPr b="0"/>
            </a:lvl1pPr>
          </a:lstStyle>
          <a:p>
            <a:r>
              <a:rPr lang="sv-SE" dirty="0"/>
              <a:t>Klicka här för att ändra mall för rubrikformat</a:t>
            </a:r>
          </a:p>
        </p:txBody>
      </p:sp>
      <p:sp>
        <p:nvSpPr>
          <p:cNvPr id="20" name="Platshållare för text 11">
            <a:extLst>
              <a:ext uri="{FF2B5EF4-FFF2-40B4-BE49-F238E27FC236}">
                <a16:creationId xmlns:a16="http://schemas.microsoft.com/office/drawing/2014/main" id="{4D51ABC6-FC8B-4351-BC6F-7E2F38D94474}"/>
              </a:ext>
            </a:extLst>
          </p:cNvPr>
          <p:cNvSpPr>
            <a:spLocks noGrp="1"/>
          </p:cNvSpPr>
          <p:nvPr>
            <p:ph type="body" sz="quarter" idx="13"/>
          </p:nvPr>
        </p:nvSpPr>
        <p:spPr>
          <a:xfrm>
            <a:off x="491540" y="5778500"/>
            <a:ext cx="4115385" cy="690948"/>
          </a:xfrm>
        </p:spPr>
        <p:txBody>
          <a:bodyPr anchor="b"/>
          <a:lstStyle>
            <a:lvl1pPr marL="0" indent="0">
              <a:buNone/>
              <a:defRPr sz="1800"/>
            </a:lvl1pPr>
          </a:lstStyle>
          <a:p>
            <a:pPr lvl="0"/>
            <a:endParaRPr lang="sv-SE" dirty="0"/>
          </a:p>
        </p:txBody>
      </p:sp>
      <p:sp>
        <p:nvSpPr>
          <p:cNvPr id="2" name="Platshållare för datum 1">
            <a:extLst>
              <a:ext uri="{FF2B5EF4-FFF2-40B4-BE49-F238E27FC236}">
                <a16:creationId xmlns:a16="http://schemas.microsoft.com/office/drawing/2014/main" id="{6C675F7C-0780-467E-A220-25CC8711170C}"/>
              </a:ext>
            </a:extLst>
          </p:cNvPr>
          <p:cNvSpPr>
            <a:spLocks noGrp="1"/>
          </p:cNvSpPr>
          <p:nvPr>
            <p:ph type="dt" sz="half" idx="14"/>
          </p:nvPr>
        </p:nvSpPr>
        <p:spPr/>
        <p:txBody>
          <a:bodyPr/>
          <a:lstStyle/>
          <a:p>
            <a:fld id="{3B59C1B0-A9B8-4D04-973A-AB654D2CD52E}" type="datetime1">
              <a:rPr lang="sv-SE" smtClean="0"/>
              <a:t>2021-12-15</a:t>
            </a:fld>
            <a:endParaRPr lang="sv-SE" dirty="0"/>
          </a:p>
        </p:txBody>
      </p:sp>
      <p:sp>
        <p:nvSpPr>
          <p:cNvPr id="3" name="Platshållare för sidfot 2">
            <a:extLst>
              <a:ext uri="{FF2B5EF4-FFF2-40B4-BE49-F238E27FC236}">
                <a16:creationId xmlns:a16="http://schemas.microsoft.com/office/drawing/2014/main" id="{23DB59F9-B25F-46EF-AE86-9FF7DEFDD561}"/>
              </a:ext>
            </a:extLst>
          </p:cNvPr>
          <p:cNvSpPr>
            <a:spLocks noGrp="1"/>
          </p:cNvSpPr>
          <p:nvPr>
            <p:ph type="ftr" sz="quarter" idx="15"/>
          </p:nvPr>
        </p:nvSpPr>
        <p:spPr/>
        <p:txBody>
          <a:bodyPr/>
          <a:lstStyle/>
          <a:p>
            <a:endParaRPr lang="sv-SE" dirty="0"/>
          </a:p>
        </p:txBody>
      </p:sp>
      <p:sp>
        <p:nvSpPr>
          <p:cNvPr id="4" name="Platshållare för bildnummer 3">
            <a:extLst>
              <a:ext uri="{FF2B5EF4-FFF2-40B4-BE49-F238E27FC236}">
                <a16:creationId xmlns:a16="http://schemas.microsoft.com/office/drawing/2014/main" id="{60173F92-C045-4EB8-A3D9-97BE4B572A61}"/>
              </a:ext>
            </a:extLst>
          </p:cNvPr>
          <p:cNvSpPr>
            <a:spLocks noGrp="1"/>
          </p:cNvSpPr>
          <p:nvPr>
            <p:ph type="sldNum" sz="quarter" idx="16"/>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2960214205"/>
      </p:ext>
    </p:extLst>
  </p:cSld>
  <p:clrMapOvr>
    <a:masterClrMapping/>
  </p:clrMapOvr>
  <p:transition spd="med">
    <p:pull/>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ild">
    <p:spTree>
      <p:nvGrpSpPr>
        <p:cNvPr id="1" name=""/>
        <p:cNvGrpSpPr/>
        <p:nvPr/>
      </p:nvGrpSpPr>
      <p:grpSpPr>
        <a:xfrm>
          <a:off x="0" y="0"/>
          <a:ext cx="0" cy="0"/>
          <a:chOff x="0" y="0"/>
          <a:chExt cx="0" cy="0"/>
        </a:xfrm>
      </p:grpSpPr>
      <p:sp>
        <p:nvSpPr>
          <p:cNvPr id="7" name="Platshållare för bild 6">
            <a:extLst>
              <a:ext uri="{FF2B5EF4-FFF2-40B4-BE49-F238E27FC236}">
                <a16:creationId xmlns:a16="http://schemas.microsoft.com/office/drawing/2014/main" id="{BB8381F8-3EC0-46D5-901F-B0401FA0303E}"/>
              </a:ext>
            </a:extLst>
          </p:cNvPr>
          <p:cNvSpPr>
            <a:spLocks noGrp="1"/>
          </p:cNvSpPr>
          <p:nvPr>
            <p:ph type="pic" sz="quarter" idx="13"/>
          </p:nvPr>
        </p:nvSpPr>
        <p:spPr>
          <a:xfrm>
            <a:off x="0" y="0"/>
            <a:ext cx="12192000" cy="6858000"/>
          </a:xfrm>
          <a:solidFill>
            <a:schemeClr val="accent3">
              <a:alpha val="26000"/>
            </a:schemeClr>
          </a:solidFill>
        </p:spPr>
        <p:txBody>
          <a:bodyPr/>
          <a:lstStyle>
            <a:lvl1pPr marL="131400" indent="0">
              <a:buNone/>
              <a:defRPr/>
            </a:lvl1pPr>
          </a:lstStyle>
          <a:p>
            <a:endParaRPr lang="en-GB" dirty="0"/>
          </a:p>
        </p:txBody>
      </p:sp>
      <p:sp>
        <p:nvSpPr>
          <p:cNvPr id="10" name="Platshållare för text 9">
            <a:extLst>
              <a:ext uri="{FF2B5EF4-FFF2-40B4-BE49-F238E27FC236}">
                <a16:creationId xmlns:a16="http://schemas.microsoft.com/office/drawing/2014/main" id="{E9D417AF-8952-48C4-9241-B3E981281102}"/>
              </a:ext>
            </a:extLst>
          </p:cNvPr>
          <p:cNvSpPr>
            <a:spLocks noGrp="1"/>
          </p:cNvSpPr>
          <p:nvPr>
            <p:ph type="body" sz="quarter" idx="14" hasCustomPrompt="1"/>
          </p:nvPr>
        </p:nvSpPr>
        <p:spPr>
          <a:xfrm>
            <a:off x="477254" y="476267"/>
            <a:ext cx="435006" cy="280182"/>
          </a:xfrm>
          <a:blipFill>
            <a:blip r:embed="rId2"/>
            <a:stretch>
              <a:fillRect/>
            </a:stretch>
          </a:blipFill>
        </p:spPr>
        <p:txBody>
          <a:bodyPr/>
          <a:lstStyle>
            <a:lvl1pPr marL="131400" indent="0">
              <a:buNone/>
              <a:defRPr/>
            </a:lvl1pPr>
          </a:lstStyle>
          <a:p>
            <a:pPr lvl="0"/>
            <a:r>
              <a:rPr lang="sv-SE" dirty="0"/>
              <a:t>  </a:t>
            </a:r>
          </a:p>
        </p:txBody>
      </p:sp>
      <p:sp>
        <p:nvSpPr>
          <p:cNvPr id="9" name="Platshållare för text 11">
            <a:extLst>
              <a:ext uri="{FF2B5EF4-FFF2-40B4-BE49-F238E27FC236}">
                <a16:creationId xmlns:a16="http://schemas.microsoft.com/office/drawing/2014/main" id="{D78162C6-DFFA-4BE4-9B1F-761F5B6F1A6C}"/>
              </a:ext>
            </a:extLst>
          </p:cNvPr>
          <p:cNvSpPr>
            <a:spLocks noGrp="1"/>
          </p:cNvSpPr>
          <p:nvPr>
            <p:ph type="body" sz="quarter" idx="20" hasCustomPrompt="1"/>
          </p:nvPr>
        </p:nvSpPr>
        <p:spPr>
          <a:xfrm>
            <a:off x="491540" y="6200775"/>
            <a:ext cx="5071061" cy="225808"/>
          </a:xfrm>
        </p:spPr>
        <p:txBody>
          <a:bodyPr anchor="b"/>
          <a:lstStyle>
            <a:lvl1pPr marL="0" indent="0">
              <a:buNone/>
              <a:defRPr sz="900"/>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
        <p:nvSpPr>
          <p:cNvPr id="2" name="Platshållare för datum 1">
            <a:extLst>
              <a:ext uri="{FF2B5EF4-FFF2-40B4-BE49-F238E27FC236}">
                <a16:creationId xmlns:a16="http://schemas.microsoft.com/office/drawing/2014/main" id="{6640B0EE-DF3B-44FF-9310-BA41067851A8}"/>
              </a:ext>
            </a:extLst>
          </p:cNvPr>
          <p:cNvSpPr>
            <a:spLocks noGrp="1"/>
          </p:cNvSpPr>
          <p:nvPr>
            <p:ph type="dt" sz="half" idx="21"/>
          </p:nvPr>
        </p:nvSpPr>
        <p:spPr/>
        <p:txBody>
          <a:bodyPr/>
          <a:lstStyle/>
          <a:p>
            <a:fld id="{5DFADFB3-0A30-4864-9208-EB12205C66B2}" type="datetime1">
              <a:rPr lang="sv-SE" smtClean="0"/>
              <a:t>2021-12-15</a:t>
            </a:fld>
            <a:endParaRPr lang="sv-SE" dirty="0"/>
          </a:p>
        </p:txBody>
      </p:sp>
      <p:sp>
        <p:nvSpPr>
          <p:cNvPr id="6" name="Platshållare för sidfot 5">
            <a:extLst>
              <a:ext uri="{FF2B5EF4-FFF2-40B4-BE49-F238E27FC236}">
                <a16:creationId xmlns:a16="http://schemas.microsoft.com/office/drawing/2014/main" id="{1695324B-99DB-435C-93DA-96B3DC9C937B}"/>
              </a:ext>
            </a:extLst>
          </p:cNvPr>
          <p:cNvSpPr>
            <a:spLocks noGrp="1"/>
          </p:cNvSpPr>
          <p:nvPr>
            <p:ph type="ftr" sz="quarter" idx="22"/>
          </p:nvPr>
        </p:nvSpPr>
        <p:spPr/>
        <p:txBody>
          <a:bodyPr/>
          <a:lstStyle/>
          <a:p>
            <a:endParaRPr lang="sv-SE" dirty="0"/>
          </a:p>
        </p:txBody>
      </p:sp>
      <p:sp>
        <p:nvSpPr>
          <p:cNvPr id="8" name="Platshållare för bildnummer 7">
            <a:extLst>
              <a:ext uri="{FF2B5EF4-FFF2-40B4-BE49-F238E27FC236}">
                <a16:creationId xmlns:a16="http://schemas.microsoft.com/office/drawing/2014/main" id="{74C55ACB-1921-49B0-988C-13AE68A68A24}"/>
              </a:ext>
            </a:extLst>
          </p:cNvPr>
          <p:cNvSpPr>
            <a:spLocks noGrp="1"/>
          </p:cNvSpPr>
          <p:nvPr>
            <p:ph type="sldNum" sz="quarter" idx="23"/>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1165491403"/>
      </p:ext>
    </p:extLst>
  </p:cSld>
  <p:clrMapOvr>
    <a:masterClrMapping/>
  </p:clrMapOvr>
  <p:transition spd="med">
    <p:pull/>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Rubrik och tonad bi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D764BF5-A84E-4462-90D8-B9C0254A00EE}"/>
              </a:ext>
            </a:extLst>
          </p:cNvPr>
          <p:cNvSpPr/>
          <p:nvPr userDrawn="1"/>
        </p:nvSpPr>
        <p:spPr>
          <a:xfrm>
            <a:off x="0" y="0"/>
            <a:ext cx="12192000"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 name="Rubrik 1">
            <a:extLst>
              <a:ext uri="{FF2B5EF4-FFF2-40B4-BE49-F238E27FC236}">
                <a16:creationId xmlns:a16="http://schemas.microsoft.com/office/drawing/2014/main" id="{88215AB5-0060-4213-A55B-420DA0FBC648}"/>
              </a:ext>
            </a:extLst>
          </p:cNvPr>
          <p:cNvSpPr>
            <a:spLocks noGrp="1"/>
          </p:cNvSpPr>
          <p:nvPr>
            <p:ph type="title"/>
          </p:nvPr>
        </p:nvSpPr>
        <p:spPr>
          <a:xfrm>
            <a:off x="491540" y="995757"/>
            <a:ext cx="11223206" cy="1325563"/>
          </a:xfrm>
        </p:spPr>
        <p:txBody>
          <a:bodyPr/>
          <a:lstStyle/>
          <a:p>
            <a:r>
              <a:rPr lang="sv-SE" dirty="0"/>
              <a:t>Klicka här för att ändra mall för rubrikformat</a:t>
            </a:r>
          </a:p>
        </p:txBody>
      </p:sp>
      <p:sp>
        <p:nvSpPr>
          <p:cNvPr id="10" name="Platshållare för text 9">
            <a:extLst>
              <a:ext uri="{FF2B5EF4-FFF2-40B4-BE49-F238E27FC236}">
                <a16:creationId xmlns:a16="http://schemas.microsoft.com/office/drawing/2014/main" id="{E9D417AF-8952-48C4-9241-B3E981281102}"/>
              </a:ext>
            </a:extLst>
          </p:cNvPr>
          <p:cNvSpPr>
            <a:spLocks noGrp="1"/>
          </p:cNvSpPr>
          <p:nvPr>
            <p:ph type="body" sz="quarter" idx="14" hasCustomPrompt="1"/>
          </p:nvPr>
        </p:nvSpPr>
        <p:spPr>
          <a:xfrm>
            <a:off x="477254" y="476267"/>
            <a:ext cx="435006" cy="280182"/>
          </a:xfrm>
          <a:blipFill>
            <a:blip r:embed="rId2"/>
            <a:stretch>
              <a:fillRect/>
            </a:stretch>
          </a:blipFill>
        </p:spPr>
        <p:txBody>
          <a:bodyPr/>
          <a:lstStyle>
            <a:lvl1pPr marL="131400" indent="0">
              <a:buNone/>
              <a:defRPr/>
            </a:lvl1pPr>
          </a:lstStyle>
          <a:p>
            <a:pPr lvl="0"/>
            <a:r>
              <a:rPr lang="sv-SE" dirty="0"/>
              <a:t>  </a:t>
            </a:r>
          </a:p>
        </p:txBody>
      </p:sp>
      <p:sp>
        <p:nvSpPr>
          <p:cNvPr id="8" name="Rektangel 7">
            <a:extLst>
              <a:ext uri="{FF2B5EF4-FFF2-40B4-BE49-F238E27FC236}">
                <a16:creationId xmlns:a16="http://schemas.microsoft.com/office/drawing/2014/main" id="{9A73564D-04EB-45E7-A968-BB21E49AF079}"/>
              </a:ext>
            </a:extLst>
          </p:cNvPr>
          <p:cNvSpPr/>
          <p:nvPr userDrawn="1"/>
        </p:nvSpPr>
        <p:spPr>
          <a:xfrm>
            <a:off x="0" y="-333982"/>
            <a:ext cx="12192000" cy="307777"/>
          </a:xfrm>
          <a:prstGeom prst="rect">
            <a:avLst/>
          </a:prstGeom>
          <a:solidFill>
            <a:schemeClr val="accent2"/>
          </a:solidFill>
        </p:spPr>
        <p:txBody>
          <a:bodyPr wrap="square">
            <a:spAutoFit/>
          </a:bodyPr>
          <a:lstStyle/>
          <a:p>
            <a:r>
              <a:rPr lang="sv-SE" sz="1400" dirty="0"/>
              <a:t>För att byta bakgrundsbild – Högerklicka på tomt utrymme. Välj Formatera bakgrund/Fyllning/Bild eller strukturfyllning och välj sedan önskad bild</a:t>
            </a:r>
          </a:p>
        </p:txBody>
      </p:sp>
      <p:sp>
        <p:nvSpPr>
          <p:cNvPr id="13" name="Platshållare för text 8">
            <a:extLst>
              <a:ext uri="{FF2B5EF4-FFF2-40B4-BE49-F238E27FC236}">
                <a16:creationId xmlns:a16="http://schemas.microsoft.com/office/drawing/2014/main" id="{70CBBC4D-7734-429F-AD4C-93900506E4BE}"/>
              </a:ext>
            </a:extLst>
          </p:cNvPr>
          <p:cNvSpPr>
            <a:spLocks noGrp="1"/>
          </p:cNvSpPr>
          <p:nvPr>
            <p:ph type="body" sz="quarter" idx="13"/>
          </p:nvPr>
        </p:nvSpPr>
        <p:spPr>
          <a:xfrm>
            <a:off x="491540" y="2524905"/>
            <a:ext cx="7777817" cy="3520295"/>
          </a:xfrm>
        </p:spPr>
        <p:txBody>
          <a:bodyPr/>
          <a:lstStyle>
            <a:lvl1pPr marL="0" indent="0">
              <a:lnSpc>
                <a:spcPct val="100000"/>
              </a:lnSpc>
              <a:buNone/>
              <a:defRPr/>
            </a:lvl1pPr>
          </a:lstStyle>
          <a:p>
            <a:pPr lvl="0"/>
            <a:endParaRPr lang="sv-SE" dirty="0"/>
          </a:p>
        </p:txBody>
      </p:sp>
      <p:sp>
        <p:nvSpPr>
          <p:cNvPr id="14" name="Platshållare för text 11">
            <a:extLst>
              <a:ext uri="{FF2B5EF4-FFF2-40B4-BE49-F238E27FC236}">
                <a16:creationId xmlns:a16="http://schemas.microsoft.com/office/drawing/2014/main" id="{3DED398B-056C-4CAB-9E27-A08928F8A0F6}"/>
              </a:ext>
            </a:extLst>
          </p:cNvPr>
          <p:cNvSpPr>
            <a:spLocks noGrp="1"/>
          </p:cNvSpPr>
          <p:nvPr>
            <p:ph type="body" sz="quarter" idx="20" hasCustomPrompt="1"/>
          </p:nvPr>
        </p:nvSpPr>
        <p:spPr>
          <a:xfrm>
            <a:off x="491540" y="6200775"/>
            <a:ext cx="5071061" cy="225808"/>
          </a:xfrm>
        </p:spPr>
        <p:txBody>
          <a:bodyPr anchor="b"/>
          <a:lstStyle>
            <a:lvl1pPr marL="0" indent="0">
              <a:buNone/>
              <a:defRPr sz="900"/>
            </a:lvl1pPr>
          </a:lstStyle>
          <a:p>
            <a:pPr marL="0" marR="0" lvl="0" indent="0" algn="l" defTabSz="914400" rtl="0" eaLnBrk="1" fontAlgn="auto" latinLnBrk="0" hangingPunct="1">
              <a:lnSpc>
                <a:spcPct val="100000"/>
              </a:lnSpc>
              <a:spcBef>
                <a:spcPts val="1000"/>
              </a:spcBef>
              <a:spcAft>
                <a:spcPts val="0"/>
              </a:spcAft>
              <a:buClrTx/>
              <a:buSzPct val="96000"/>
              <a:buFont typeface="Sweden Sans" panose="02000000000000000000" pitchFamily="50" charset="0"/>
              <a:buNone/>
              <a:tabLst/>
              <a:defRPr/>
            </a:pPr>
            <a:r>
              <a:rPr lang="sv-SE" dirty="0"/>
              <a:t>Källa/</a:t>
            </a:r>
            <a:r>
              <a:rPr lang="sv-SE" dirty="0" err="1"/>
              <a:t>fotocredit</a:t>
            </a:r>
            <a:endParaRPr lang="sv-SE" dirty="0"/>
          </a:p>
        </p:txBody>
      </p:sp>
      <p:sp>
        <p:nvSpPr>
          <p:cNvPr id="6" name="Platshållare för datum 5">
            <a:extLst>
              <a:ext uri="{FF2B5EF4-FFF2-40B4-BE49-F238E27FC236}">
                <a16:creationId xmlns:a16="http://schemas.microsoft.com/office/drawing/2014/main" id="{DC54A33C-2ABC-4D6A-B69C-6F122774C334}"/>
              </a:ext>
            </a:extLst>
          </p:cNvPr>
          <p:cNvSpPr>
            <a:spLocks noGrp="1"/>
          </p:cNvSpPr>
          <p:nvPr>
            <p:ph type="dt" sz="half" idx="21"/>
          </p:nvPr>
        </p:nvSpPr>
        <p:spPr/>
        <p:txBody>
          <a:bodyPr/>
          <a:lstStyle/>
          <a:p>
            <a:fld id="{5F4B5F06-B67A-4ABD-9CFD-9AC5CA449A15}" type="datetime1">
              <a:rPr lang="sv-SE" smtClean="0"/>
              <a:t>2021-12-15</a:t>
            </a:fld>
            <a:endParaRPr lang="sv-SE" dirty="0"/>
          </a:p>
        </p:txBody>
      </p:sp>
      <p:sp>
        <p:nvSpPr>
          <p:cNvPr id="7" name="Platshållare för sidfot 6">
            <a:extLst>
              <a:ext uri="{FF2B5EF4-FFF2-40B4-BE49-F238E27FC236}">
                <a16:creationId xmlns:a16="http://schemas.microsoft.com/office/drawing/2014/main" id="{9C5B35BA-0F26-412B-8DBB-D7B7CB591F47}"/>
              </a:ext>
            </a:extLst>
          </p:cNvPr>
          <p:cNvSpPr>
            <a:spLocks noGrp="1"/>
          </p:cNvSpPr>
          <p:nvPr>
            <p:ph type="ftr" sz="quarter" idx="22"/>
          </p:nvPr>
        </p:nvSpPr>
        <p:spPr/>
        <p:txBody>
          <a:bodyPr/>
          <a:lstStyle/>
          <a:p>
            <a:endParaRPr lang="sv-SE" dirty="0"/>
          </a:p>
        </p:txBody>
      </p:sp>
      <p:sp>
        <p:nvSpPr>
          <p:cNvPr id="9" name="Platshållare för bildnummer 8">
            <a:extLst>
              <a:ext uri="{FF2B5EF4-FFF2-40B4-BE49-F238E27FC236}">
                <a16:creationId xmlns:a16="http://schemas.microsoft.com/office/drawing/2014/main" id="{8A85504F-0379-4CCF-AD9A-30D451E6237D}"/>
              </a:ext>
            </a:extLst>
          </p:cNvPr>
          <p:cNvSpPr>
            <a:spLocks noGrp="1"/>
          </p:cNvSpPr>
          <p:nvPr>
            <p:ph type="sldNum" sz="quarter" idx="23"/>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3772776346"/>
      </p:ext>
    </p:extLst>
  </p:cSld>
  <p:clrMapOvr>
    <a:masterClrMapping/>
  </p:clrMapOvr>
  <p:transition spd="med">
    <p:pull/>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Logosida">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a:xfrm>
            <a:off x="6578600" y="2430857"/>
            <a:ext cx="5110746" cy="1325563"/>
          </a:xfrm>
        </p:spPr>
        <p:txBody>
          <a:bodyPr anchor="t"/>
          <a:lstStyle>
            <a:lvl1pPr>
              <a:defRPr sz="5400">
                <a:solidFill>
                  <a:schemeClr val="tx1"/>
                </a:solidFill>
              </a:defRPr>
            </a:lvl1pPr>
          </a:lstStyle>
          <a:p>
            <a:r>
              <a:rPr lang="sv-SE" dirty="0"/>
              <a:t>Klicka här för att ändra mall för rubrikformat</a:t>
            </a:r>
          </a:p>
        </p:txBody>
      </p:sp>
      <p:sp>
        <p:nvSpPr>
          <p:cNvPr id="8" name="Platshållare för bild 9">
            <a:extLst>
              <a:ext uri="{FF2B5EF4-FFF2-40B4-BE49-F238E27FC236}">
                <a16:creationId xmlns:a16="http://schemas.microsoft.com/office/drawing/2014/main" id="{C1C12484-15C5-4A3F-BAD4-948F72FA2A3C}"/>
              </a:ext>
            </a:extLst>
          </p:cNvPr>
          <p:cNvSpPr>
            <a:spLocks noGrp="1"/>
          </p:cNvSpPr>
          <p:nvPr>
            <p:ph type="pic" sz="quarter" idx="14"/>
          </p:nvPr>
        </p:nvSpPr>
        <p:spPr>
          <a:xfrm>
            <a:off x="0" y="475461"/>
            <a:ext cx="6096000" cy="5977727"/>
          </a:xfrm>
          <a:solidFill>
            <a:schemeClr val="accent3"/>
          </a:solidFill>
        </p:spPr>
        <p:txBody>
          <a:bodyPr/>
          <a:lstStyle>
            <a:lvl1pPr marL="131400" indent="0">
              <a:buNone/>
              <a:defRPr>
                <a:solidFill>
                  <a:sysClr val="windowText" lastClr="000000"/>
                </a:solidFill>
              </a:defRPr>
            </a:lvl1pPr>
          </a:lstStyle>
          <a:p>
            <a:endParaRPr lang="en-GB" dirty="0"/>
          </a:p>
        </p:txBody>
      </p:sp>
      <p:sp>
        <p:nvSpPr>
          <p:cNvPr id="3" name="Platshållare för datum 2">
            <a:extLst>
              <a:ext uri="{FF2B5EF4-FFF2-40B4-BE49-F238E27FC236}">
                <a16:creationId xmlns:a16="http://schemas.microsoft.com/office/drawing/2014/main" id="{4B906970-3E04-4D0D-B628-981C4A918A6F}"/>
              </a:ext>
            </a:extLst>
          </p:cNvPr>
          <p:cNvSpPr>
            <a:spLocks noGrp="1"/>
          </p:cNvSpPr>
          <p:nvPr>
            <p:ph type="dt" sz="half" idx="10"/>
          </p:nvPr>
        </p:nvSpPr>
        <p:spPr/>
        <p:txBody>
          <a:bodyPr/>
          <a:lstStyle/>
          <a:p>
            <a:fld id="{720B36FD-0789-48C4-B93F-4369E5FEC52D}" type="datetime1">
              <a:rPr lang="sv-SE" smtClean="0"/>
              <a:t>2021-12-15</a:t>
            </a:fld>
            <a:endParaRPr lang="sv-SE" dirty="0"/>
          </a:p>
        </p:txBody>
      </p:sp>
      <p:sp>
        <p:nvSpPr>
          <p:cNvPr id="5" name="Platshållare för bildnummer 4">
            <a:extLst>
              <a:ext uri="{FF2B5EF4-FFF2-40B4-BE49-F238E27FC236}">
                <a16:creationId xmlns:a16="http://schemas.microsoft.com/office/drawing/2014/main" id="{3F1E028D-3B14-4181-8E8B-87D9D42D9C5D}"/>
              </a:ext>
            </a:extLst>
          </p:cNvPr>
          <p:cNvSpPr>
            <a:spLocks noGrp="1"/>
          </p:cNvSpPr>
          <p:nvPr>
            <p:ph type="sldNum" sz="quarter" idx="12"/>
          </p:nvPr>
        </p:nvSpPr>
        <p:spPr/>
        <p:txBody>
          <a:bodyPr/>
          <a:lstStyle/>
          <a:p>
            <a:fld id="{AE086683-F536-42AB-ABBC-F4803DFE8DBC}" type="slidenum">
              <a:rPr lang="sv-SE" smtClean="0"/>
              <a:t>‹#›</a:t>
            </a:fld>
            <a:endParaRPr lang="sv-SE" dirty="0"/>
          </a:p>
        </p:txBody>
      </p:sp>
      <p:pic>
        <p:nvPicPr>
          <p:cNvPr id="14" name="Bild 13">
            <a:extLst>
              <a:ext uri="{FF2B5EF4-FFF2-40B4-BE49-F238E27FC236}">
                <a16:creationId xmlns:a16="http://schemas.microsoft.com/office/drawing/2014/main" id="{3764B0AC-6E52-4564-919B-8237D2DFD6E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578600" y="475461"/>
            <a:ext cx="1359943" cy="396000"/>
          </a:xfrm>
          <a:prstGeom prst="rect">
            <a:avLst/>
          </a:prstGeom>
        </p:spPr>
      </p:pic>
      <p:sp>
        <p:nvSpPr>
          <p:cNvPr id="15" name="Platshållare för bild 9">
            <a:extLst>
              <a:ext uri="{FF2B5EF4-FFF2-40B4-BE49-F238E27FC236}">
                <a16:creationId xmlns:a16="http://schemas.microsoft.com/office/drawing/2014/main" id="{B950AF05-729D-40F6-BDFB-2379CF3934DF}"/>
              </a:ext>
            </a:extLst>
          </p:cNvPr>
          <p:cNvSpPr>
            <a:spLocks noGrp="1"/>
          </p:cNvSpPr>
          <p:nvPr>
            <p:ph type="pic" sz="quarter" idx="15" hasCustomPrompt="1"/>
          </p:nvPr>
        </p:nvSpPr>
        <p:spPr>
          <a:xfrm>
            <a:off x="6578600" y="4994727"/>
            <a:ext cx="5110746" cy="1041754"/>
          </a:xfrm>
          <a:noFill/>
        </p:spPr>
        <p:txBody>
          <a:bodyPr/>
          <a:lstStyle>
            <a:lvl1pPr marL="0" indent="0">
              <a:buNone/>
              <a:defRPr sz="1500">
                <a:solidFill>
                  <a:schemeClr val="tx1"/>
                </a:solidFill>
              </a:defRPr>
            </a:lvl1pPr>
          </a:lstStyle>
          <a:p>
            <a:r>
              <a:rPr lang="sv-SE" dirty="0"/>
              <a:t>Logo (På mörk bakgrund ska logotyper, text och rutsystem vara negativa)</a:t>
            </a:r>
          </a:p>
        </p:txBody>
      </p:sp>
      <p:sp>
        <p:nvSpPr>
          <p:cNvPr id="9" name="Platshållare för text 6">
            <a:extLst>
              <a:ext uri="{FF2B5EF4-FFF2-40B4-BE49-F238E27FC236}">
                <a16:creationId xmlns:a16="http://schemas.microsoft.com/office/drawing/2014/main" id="{D94285A3-243D-4F69-9873-1CC152169731}"/>
              </a:ext>
            </a:extLst>
          </p:cNvPr>
          <p:cNvSpPr>
            <a:spLocks noGrp="1"/>
          </p:cNvSpPr>
          <p:nvPr>
            <p:ph type="body" sz="quarter" idx="16" hasCustomPrompt="1"/>
          </p:nvPr>
        </p:nvSpPr>
        <p:spPr>
          <a:xfrm>
            <a:off x="6578600" y="6173007"/>
            <a:ext cx="5136147" cy="280182"/>
          </a:xfrm>
        </p:spPr>
        <p:txBody>
          <a:bodyPr/>
          <a:lstStyle>
            <a:lvl1pPr marL="1800" indent="0">
              <a:buNone/>
              <a:defRPr sz="900"/>
            </a:lvl1pPr>
          </a:lstStyle>
          <a:p>
            <a:pPr lvl="0"/>
            <a:r>
              <a:rPr lang="sv-SE" dirty="0"/>
              <a:t>Källa/</a:t>
            </a:r>
            <a:r>
              <a:rPr lang="sv-SE" dirty="0" err="1"/>
              <a:t>fotocredit</a:t>
            </a:r>
            <a:endParaRPr lang="sv-SE" dirty="0"/>
          </a:p>
        </p:txBody>
      </p:sp>
    </p:spTree>
    <p:extLst>
      <p:ext uri="{BB962C8B-B14F-4D97-AF65-F5344CB8AC3E}">
        <p14:creationId xmlns:p14="http://schemas.microsoft.com/office/powerpoint/2010/main" val="2142100418"/>
      </p:ext>
    </p:extLst>
  </p:cSld>
  <p:clrMapOvr>
    <a:masterClrMapping/>
  </p:clrMapOvr>
  <p:transition spd="med">
    <p:pull/>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p:txBody>
          <a:bodyPr/>
          <a:lstStyle/>
          <a:p>
            <a:r>
              <a:rPr lang="sv-SE" dirty="0"/>
              <a:t>Klicka här för att ändra mall för rubrikformat</a:t>
            </a:r>
          </a:p>
        </p:txBody>
      </p:sp>
      <p:sp>
        <p:nvSpPr>
          <p:cNvPr id="6" name="Platshållare för datum 5">
            <a:extLst>
              <a:ext uri="{FF2B5EF4-FFF2-40B4-BE49-F238E27FC236}">
                <a16:creationId xmlns:a16="http://schemas.microsoft.com/office/drawing/2014/main" id="{DA1FBD60-2B75-4369-8B79-10C787541B78}"/>
              </a:ext>
            </a:extLst>
          </p:cNvPr>
          <p:cNvSpPr>
            <a:spLocks noGrp="1"/>
          </p:cNvSpPr>
          <p:nvPr>
            <p:ph type="dt" sz="half" idx="10"/>
          </p:nvPr>
        </p:nvSpPr>
        <p:spPr/>
        <p:txBody>
          <a:bodyPr/>
          <a:lstStyle/>
          <a:p>
            <a:fld id="{04865E57-93AE-4C88-A707-7459BAF0B82A}" type="datetime1">
              <a:rPr lang="sv-SE" smtClean="0"/>
              <a:t>2021-12-15</a:t>
            </a:fld>
            <a:endParaRPr lang="sv-SE" dirty="0"/>
          </a:p>
        </p:txBody>
      </p:sp>
      <p:sp>
        <p:nvSpPr>
          <p:cNvPr id="7" name="Platshållare för sidfot 6">
            <a:extLst>
              <a:ext uri="{FF2B5EF4-FFF2-40B4-BE49-F238E27FC236}">
                <a16:creationId xmlns:a16="http://schemas.microsoft.com/office/drawing/2014/main" id="{5B5A8E90-D2E7-4C28-8BA1-083D4C30136B}"/>
              </a:ext>
            </a:extLst>
          </p:cNvPr>
          <p:cNvSpPr>
            <a:spLocks noGrp="1"/>
          </p:cNvSpPr>
          <p:nvPr>
            <p:ph type="ftr" sz="quarter" idx="11"/>
          </p:nvPr>
        </p:nvSpPr>
        <p:spPr/>
        <p:txBody>
          <a:bodyPr/>
          <a:lstStyle/>
          <a:p>
            <a:endParaRPr lang="sv-SE" dirty="0"/>
          </a:p>
        </p:txBody>
      </p:sp>
      <p:sp>
        <p:nvSpPr>
          <p:cNvPr id="8" name="Platshållare för bildnummer 7">
            <a:extLst>
              <a:ext uri="{FF2B5EF4-FFF2-40B4-BE49-F238E27FC236}">
                <a16:creationId xmlns:a16="http://schemas.microsoft.com/office/drawing/2014/main" id="{AE4C37A3-4061-4316-9385-D587997C9703}"/>
              </a:ext>
            </a:extLst>
          </p:cNvPr>
          <p:cNvSpPr>
            <a:spLocks noGrp="1"/>
          </p:cNvSpPr>
          <p:nvPr>
            <p:ph type="sldNum" sz="quarter" idx="12"/>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4068218515"/>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sv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152683E2-9A31-4B47-ACFE-390B6E0AF714}"/>
              </a:ext>
            </a:extLst>
          </p:cNvPr>
          <p:cNvSpPr>
            <a:spLocks noGrp="1"/>
          </p:cNvSpPr>
          <p:nvPr>
            <p:ph type="title"/>
          </p:nvPr>
        </p:nvSpPr>
        <p:spPr>
          <a:xfrm>
            <a:off x="491540" y="995757"/>
            <a:ext cx="11223206" cy="1325563"/>
          </a:xfrm>
          <a:prstGeom prst="rect">
            <a:avLst/>
          </a:prstGeom>
        </p:spPr>
        <p:txBody>
          <a:bodyPr vert="horz" lIns="0" tIns="0" rIns="0" bIns="0" rtlCol="0" anchor="b">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81C0710F-3CB3-4F01-9977-A1A69928F1E2}"/>
              </a:ext>
            </a:extLst>
          </p:cNvPr>
          <p:cNvSpPr>
            <a:spLocks noGrp="1"/>
          </p:cNvSpPr>
          <p:nvPr>
            <p:ph type="body" idx="1"/>
          </p:nvPr>
        </p:nvSpPr>
        <p:spPr>
          <a:xfrm>
            <a:off x="491540" y="2524905"/>
            <a:ext cx="11223206" cy="3563158"/>
          </a:xfrm>
          <a:prstGeom prst="rect">
            <a:avLst/>
          </a:prstGeom>
        </p:spPr>
        <p:txBody>
          <a:bodyPr vert="horz" lIns="0" tIns="0" rIns="0" bIns="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a:p>
            <a:pPr lvl="5"/>
            <a:r>
              <a:rPr lang="sv-SE" dirty="0"/>
              <a:t>Nivå 6</a:t>
            </a:r>
          </a:p>
          <a:p>
            <a:pPr lvl="6"/>
            <a:r>
              <a:rPr lang="sv-SE" dirty="0"/>
              <a:t>Nivå 7</a:t>
            </a:r>
          </a:p>
          <a:p>
            <a:pPr lvl="7"/>
            <a:r>
              <a:rPr lang="sv-SE" dirty="0"/>
              <a:t>Nivå 8</a:t>
            </a:r>
          </a:p>
          <a:p>
            <a:pPr lvl="8"/>
            <a:r>
              <a:rPr lang="sv-SE" dirty="0"/>
              <a:t>Nivå 9</a:t>
            </a:r>
          </a:p>
        </p:txBody>
      </p:sp>
      <p:sp>
        <p:nvSpPr>
          <p:cNvPr id="4" name="Platshållare för datum 3">
            <a:extLst>
              <a:ext uri="{FF2B5EF4-FFF2-40B4-BE49-F238E27FC236}">
                <a16:creationId xmlns:a16="http://schemas.microsoft.com/office/drawing/2014/main" id="{907D54BB-8EC7-458A-A082-8AF4306364DF}"/>
              </a:ext>
            </a:extLst>
          </p:cNvPr>
          <p:cNvSpPr>
            <a:spLocks noGrp="1"/>
          </p:cNvSpPr>
          <p:nvPr>
            <p:ph type="dt" sz="half" idx="2"/>
          </p:nvPr>
        </p:nvSpPr>
        <p:spPr>
          <a:xfrm>
            <a:off x="491540" y="6469448"/>
            <a:ext cx="1065796" cy="252027"/>
          </a:xfrm>
          <a:prstGeom prst="rect">
            <a:avLst/>
          </a:prstGeom>
        </p:spPr>
        <p:txBody>
          <a:bodyPr vert="horz" lIns="0" tIns="0" rIns="0" bIns="0" rtlCol="0" anchor="b">
            <a:noAutofit/>
          </a:bodyPr>
          <a:lstStyle>
            <a:lvl1pPr algn="l">
              <a:defRPr sz="1200">
                <a:solidFill>
                  <a:schemeClr val="tx2"/>
                </a:solidFill>
              </a:defRPr>
            </a:lvl1pPr>
          </a:lstStyle>
          <a:p>
            <a:fld id="{C7E1FB67-F273-47AE-A33C-4842C4EE1625}" type="datetime1">
              <a:rPr lang="sv-SE" smtClean="0"/>
              <a:t>2021-12-15</a:t>
            </a:fld>
            <a:endParaRPr lang="sv-SE" dirty="0"/>
          </a:p>
        </p:txBody>
      </p:sp>
      <p:sp>
        <p:nvSpPr>
          <p:cNvPr id="5" name="Platshållare för sidfot 4">
            <a:extLst>
              <a:ext uri="{FF2B5EF4-FFF2-40B4-BE49-F238E27FC236}">
                <a16:creationId xmlns:a16="http://schemas.microsoft.com/office/drawing/2014/main" id="{5C0A3ABB-C906-40E9-AF35-0DB0B3403226}"/>
              </a:ext>
            </a:extLst>
          </p:cNvPr>
          <p:cNvSpPr>
            <a:spLocks noGrp="1"/>
          </p:cNvSpPr>
          <p:nvPr>
            <p:ph type="ftr" sz="quarter" idx="3"/>
          </p:nvPr>
        </p:nvSpPr>
        <p:spPr>
          <a:xfrm>
            <a:off x="7599946" y="381805"/>
            <a:ext cx="4114800" cy="280182"/>
          </a:xfrm>
          <a:prstGeom prst="rect">
            <a:avLst/>
          </a:prstGeom>
        </p:spPr>
        <p:txBody>
          <a:bodyPr vert="horz" lIns="0" tIns="0" rIns="0" bIns="0" rtlCol="0" anchor="b">
            <a:noAutofit/>
          </a:bodyPr>
          <a:lstStyle>
            <a:lvl1pPr algn="r">
              <a:defRPr sz="1400" b="0">
                <a:solidFill>
                  <a:schemeClr val="tx2"/>
                </a:solidFill>
              </a:defRPr>
            </a:lvl1pPr>
          </a:lstStyle>
          <a:p>
            <a:endParaRPr lang="sv-SE" dirty="0"/>
          </a:p>
        </p:txBody>
      </p:sp>
      <p:sp>
        <p:nvSpPr>
          <p:cNvPr id="6" name="Platshållare för bildnummer 5">
            <a:extLst>
              <a:ext uri="{FF2B5EF4-FFF2-40B4-BE49-F238E27FC236}">
                <a16:creationId xmlns:a16="http://schemas.microsoft.com/office/drawing/2014/main" id="{37249AA9-CC7D-40E0-9894-3652F2EE8CF5}"/>
              </a:ext>
            </a:extLst>
          </p:cNvPr>
          <p:cNvSpPr>
            <a:spLocks noGrp="1"/>
          </p:cNvSpPr>
          <p:nvPr>
            <p:ph type="sldNum" sz="quarter" idx="4"/>
          </p:nvPr>
        </p:nvSpPr>
        <p:spPr>
          <a:xfrm>
            <a:off x="10648950" y="6469448"/>
            <a:ext cx="1065796" cy="252027"/>
          </a:xfrm>
          <a:prstGeom prst="rect">
            <a:avLst/>
          </a:prstGeom>
        </p:spPr>
        <p:txBody>
          <a:bodyPr vert="horz" lIns="0" tIns="0" rIns="0" bIns="0" rtlCol="0" anchor="b">
            <a:noAutofit/>
          </a:bodyPr>
          <a:lstStyle>
            <a:lvl1pPr algn="r">
              <a:defRPr sz="1200">
                <a:solidFill>
                  <a:schemeClr val="tx2"/>
                </a:solidFill>
              </a:defRPr>
            </a:lvl1pPr>
          </a:lstStyle>
          <a:p>
            <a:fld id="{AE086683-F536-42AB-ABBC-F4803DFE8DBC}" type="slidenum">
              <a:rPr lang="sv-SE" smtClean="0"/>
              <a:pPr/>
              <a:t>‹#›</a:t>
            </a:fld>
            <a:endParaRPr lang="sv-SE" dirty="0"/>
          </a:p>
        </p:txBody>
      </p:sp>
      <p:pic>
        <p:nvPicPr>
          <p:cNvPr id="9" name="Bild 8">
            <a:extLst>
              <a:ext uri="{FF2B5EF4-FFF2-40B4-BE49-F238E27FC236}">
                <a16:creationId xmlns:a16="http://schemas.microsoft.com/office/drawing/2014/main" id="{450A755B-B0F3-41FB-B633-D38044E41107}"/>
              </a:ext>
            </a:extLst>
          </p:cNvPr>
          <p:cNvPicPr>
            <a:picLocks noChangeAspect="1"/>
          </p:cNvPicPr>
          <p:nvPr userDrawn="1"/>
        </p:nvPicPr>
        <p:blipFill rotWithShape="1">
          <a:blip r:embed="rId14">
            <a:extLst>
              <a:ext uri="{96DAC541-7B7A-43D3-8B79-37D633B846F1}">
                <asvg:svgBlip xmlns:asvg="http://schemas.microsoft.com/office/drawing/2016/SVG/main" r:embed="rId15"/>
              </a:ext>
            </a:extLst>
          </a:blip>
          <a:srcRect r="57518" b="6033"/>
          <a:stretch/>
        </p:blipFill>
        <p:spPr>
          <a:xfrm>
            <a:off x="477254" y="476267"/>
            <a:ext cx="435006" cy="280182"/>
          </a:xfrm>
          <a:prstGeom prst="rect">
            <a:avLst/>
          </a:prstGeom>
        </p:spPr>
      </p:pic>
    </p:spTree>
    <p:extLst>
      <p:ext uri="{BB962C8B-B14F-4D97-AF65-F5344CB8AC3E}">
        <p14:creationId xmlns:p14="http://schemas.microsoft.com/office/powerpoint/2010/main" val="149138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5" r:id="rId3"/>
    <p:sldLayoutId id="2147483666" r:id="rId4"/>
    <p:sldLayoutId id="2147483669" r:id="rId5"/>
    <p:sldLayoutId id="2147483671" r:id="rId6"/>
    <p:sldLayoutId id="2147483672" r:id="rId7"/>
    <p:sldLayoutId id="2147483654" r:id="rId8"/>
    <p:sldLayoutId id="2147483670" r:id="rId9"/>
    <p:sldLayoutId id="2147483688" r:id="rId10"/>
    <p:sldLayoutId id="2147483689" r:id="rId11"/>
    <p:sldLayoutId id="2147483687" r:id="rId12"/>
  </p:sldLayoutIdLst>
  <p:transition spd="med">
    <p:pull/>
  </p:transition>
  <p:hf sldNum="0" hdr="0" ftr="0" dt="0"/>
  <p:txStyles>
    <p:titleStyle>
      <a:lvl1pPr algn="l" defTabSz="914400" rtl="0" eaLnBrk="1" latinLnBrk="0" hangingPunct="1">
        <a:lnSpc>
          <a:spcPct val="90000"/>
        </a:lnSpc>
        <a:spcBef>
          <a:spcPct val="0"/>
        </a:spcBef>
        <a:buNone/>
        <a:defRPr sz="4400" b="1" kern="1200" spc="-100" baseline="0">
          <a:solidFill>
            <a:schemeClr val="tx2"/>
          </a:solidFill>
          <a:latin typeface="+mj-lt"/>
          <a:ea typeface="+mj-ea"/>
          <a:cs typeface="+mj-cs"/>
        </a:defRPr>
      </a:lvl1pPr>
    </p:titleStyle>
    <p:bodyStyle>
      <a:lvl1pPr marL="230400" indent="-228600" algn="l" defTabSz="914400" rtl="0" eaLnBrk="1" latinLnBrk="0" hangingPunct="1">
        <a:lnSpc>
          <a:spcPct val="100000"/>
        </a:lnSpc>
        <a:spcBef>
          <a:spcPts val="1000"/>
        </a:spcBef>
        <a:buSzPct val="96000"/>
        <a:buFont typeface="Sweden Sans" panose="02000000000000000000" pitchFamily="50" charset="0"/>
        <a:buChar char="•"/>
        <a:defRPr sz="2800" kern="1200">
          <a:solidFill>
            <a:schemeClr val="tx2"/>
          </a:solidFill>
          <a:latin typeface="+mn-lt"/>
          <a:ea typeface="+mn-ea"/>
          <a:cs typeface="+mn-cs"/>
        </a:defRPr>
      </a:lvl1pPr>
      <a:lvl2pPr marL="1152000" indent="-228600" algn="l" defTabSz="914400" rtl="0" eaLnBrk="1" latinLnBrk="0" hangingPunct="1">
        <a:lnSpc>
          <a:spcPct val="100000"/>
        </a:lnSpc>
        <a:spcBef>
          <a:spcPts val="1100"/>
        </a:spcBef>
        <a:buFont typeface="Sweden Sans" panose="02000000000000000000" pitchFamily="50" charset="0"/>
        <a:buChar char="–"/>
        <a:defRPr sz="2400" kern="1200">
          <a:solidFill>
            <a:schemeClr val="tx2"/>
          </a:solidFill>
          <a:latin typeface="+mn-lt"/>
          <a:ea typeface="+mn-ea"/>
          <a:cs typeface="+mn-cs"/>
        </a:defRPr>
      </a:lvl2pPr>
      <a:lvl3pPr marL="2052000" indent="-228600" algn="l" defTabSz="914400" rtl="0" eaLnBrk="1" latinLnBrk="0" hangingPunct="1">
        <a:lnSpc>
          <a:spcPct val="100000"/>
        </a:lnSpc>
        <a:spcBef>
          <a:spcPts val="1100"/>
        </a:spcBef>
        <a:buFont typeface="Sweden Sans" panose="02000000000000000000" pitchFamily="50" charset="0"/>
        <a:buChar char="–"/>
        <a:defRPr sz="2000" kern="1200">
          <a:solidFill>
            <a:schemeClr val="tx2"/>
          </a:solidFill>
          <a:latin typeface="+mn-lt"/>
          <a:ea typeface="+mn-ea"/>
          <a:cs typeface="+mn-cs"/>
        </a:defRPr>
      </a:lvl3pPr>
      <a:lvl4pPr marL="2952000" indent="-228600" algn="l" defTabSz="914400" rtl="0" eaLnBrk="1" latinLnBrk="0" hangingPunct="1">
        <a:lnSpc>
          <a:spcPct val="100000"/>
        </a:lnSpc>
        <a:spcBef>
          <a:spcPts val="1100"/>
        </a:spcBef>
        <a:buFont typeface="Sweden Sans" panose="02000000000000000000" pitchFamily="50" charset="0"/>
        <a:buChar char="–"/>
        <a:defRPr sz="1800" kern="1200">
          <a:solidFill>
            <a:schemeClr val="tx2"/>
          </a:solidFill>
          <a:latin typeface="+mn-lt"/>
          <a:ea typeface="+mn-ea"/>
          <a:cs typeface="+mn-cs"/>
        </a:defRPr>
      </a:lvl4pPr>
      <a:lvl5pPr marL="3888000" indent="-228600" algn="l" defTabSz="914400" rtl="0" eaLnBrk="1" latinLnBrk="0" hangingPunct="1">
        <a:lnSpc>
          <a:spcPct val="100000"/>
        </a:lnSpc>
        <a:spcBef>
          <a:spcPts val="1100"/>
        </a:spcBef>
        <a:buFont typeface="Sweden Sans" panose="02000000000000000000" pitchFamily="50" charset="0"/>
        <a:buChar char="–"/>
        <a:defRPr sz="1800" kern="1200">
          <a:solidFill>
            <a:schemeClr val="tx2"/>
          </a:solidFill>
          <a:latin typeface="+mn-lt"/>
          <a:ea typeface="+mn-ea"/>
          <a:cs typeface="+mn-cs"/>
        </a:defRPr>
      </a:lvl5pPr>
      <a:lvl6pPr marL="4320000" indent="-228600" algn="l" defTabSz="914400" rtl="0" eaLnBrk="1" latinLnBrk="0" hangingPunct="1">
        <a:lnSpc>
          <a:spcPct val="100000"/>
        </a:lnSpc>
        <a:spcBef>
          <a:spcPts val="500"/>
        </a:spcBef>
        <a:buFont typeface="Sweden Sans" panose="02000000000000000000" pitchFamily="50" charset="0"/>
        <a:buChar char="–"/>
        <a:defRPr sz="1800" kern="1200">
          <a:solidFill>
            <a:schemeClr val="tx2"/>
          </a:solidFill>
          <a:latin typeface="+mn-lt"/>
          <a:ea typeface="+mn-ea"/>
          <a:cs typeface="+mn-cs"/>
        </a:defRPr>
      </a:lvl6pPr>
      <a:lvl7pPr marL="4320000" indent="-228600" algn="l" defTabSz="914400" rtl="0" eaLnBrk="1" latinLnBrk="0" hangingPunct="1">
        <a:lnSpc>
          <a:spcPct val="100000"/>
        </a:lnSpc>
        <a:spcBef>
          <a:spcPts val="500"/>
        </a:spcBef>
        <a:buFont typeface="Sweden Sans" panose="02000000000000000000" pitchFamily="50" charset="0"/>
        <a:buChar char="–"/>
        <a:defRPr sz="1800" kern="1200">
          <a:solidFill>
            <a:schemeClr val="tx2"/>
          </a:solidFill>
          <a:latin typeface="+mn-lt"/>
          <a:ea typeface="+mn-ea"/>
          <a:cs typeface="+mn-cs"/>
        </a:defRPr>
      </a:lvl7pPr>
      <a:lvl8pPr marL="4320000" indent="-228600" algn="l" defTabSz="914400" rtl="0" eaLnBrk="1" latinLnBrk="0" hangingPunct="1">
        <a:lnSpc>
          <a:spcPct val="100000"/>
        </a:lnSpc>
        <a:spcBef>
          <a:spcPts val="500"/>
        </a:spcBef>
        <a:buFont typeface="Sweden Sans" panose="02000000000000000000" pitchFamily="50" charset="0"/>
        <a:buChar char="–"/>
        <a:defRPr sz="1800" kern="1200">
          <a:solidFill>
            <a:schemeClr val="tx2"/>
          </a:solidFill>
          <a:latin typeface="+mn-lt"/>
          <a:ea typeface="+mn-ea"/>
          <a:cs typeface="+mn-cs"/>
        </a:defRPr>
      </a:lvl8pPr>
      <a:lvl9pPr marL="4320000" indent="-228600" algn="l" defTabSz="914400" rtl="0" eaLnBrk="1" latinLnBrk="0" hangingPunct="1">
        <a:lnSpc>
          <a:spcPct val="100000"/>
        </a:lnSpc>
        <a:spcBef>
          <a:spcPts val="500"/>
        </a:spcBef>
        <a:buFont typeface="Sweden Sans" panose="02000000000000000000" pitchFamily="50" charset="0"/>
        <a:buChar char="–"/>
        <a:defRPr sz="1800" kern="1200">
          <a:solidFill>
            <a:schemeClr val="tx2"/>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401" userDrawn="1">
          <p15:clr>
            <a:srgbClr val="F26B43"/>
          </p15:clr>
        </p15:guide>
        <p15:guide id="5" orient="horz" pos="232" userDrawn="1">
          <p15:clr>
            <a:srgbClr val="F26B43"/>
          </p15:clr>
        </p15:guide>
        <p15:guide id="6" orient="horz" pos="436" userDrawn="1">
          <p15:clr>
            <a:srgbClr val="F26B43"/>
          </p15:clr>
        </p15:guide>
        <p15:guide id="7" orient="horz" pos="632" userDrawn="1">
          <p15:clr>
            <a:srgbClr val="F26B43"/>
          </p15:clr>
        </p15:guide>
        <p15:guide id="8" orient="horz" pos="1480" userDrawn="1">
          <p15:clr>
            <a:srgbClr val="F26B43"/>
          </p15:clr>
        </p15:guide>
        <p15:guide id="9" orient="horz" pos="1593" userDrawn="1">
          <p15:clr>
            <a:srgbClr val="F26B43"/>
          </p15:clr>
        </p15:guide>
        <p15:guide id="10" orient="horz" pos="3906" userDrawn="1">
          <p15:clr>
            <a:srgbClr val="F26B43"/>
          </p15:clr>
        </p15:guide>
        <p15:guide id="11" orient="horz" pos="4065"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invGray">
      <p:bgPr>
        <a:solidFill>
          <a:schemeClr val="bg2"/>
        </a:solidFill>
        <a:effectLst/>
      </p:bgPr>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152683E2-9A31-4B47-ACFE-390B6E0AF714}"/>
              </a:ext>
            </a:extLst>
          </p:cNvPr>
          <p:cNvSpPr>
            <a:spLocks noGrp="1"/>
          </p:cNvSpPr>
          <p:nvPr>
            <p:ph type="title"/>
          </p:nvPr>
        </p:nvSpPr>
        <p:spPr>
          <a:xfrm>
            <a:off x="491540" y="995757"/>
            <a:ext cx="11223206" cy="1325563"/>
          </a:xfrm>
          <a:prstGeom prst="rect">
            <a:avLst/>
          </a:prstGeom>
        </p:spPr>
        <p:txBody>
          <a:bodyPr vert="horz" lIns="0" tIns="0" rIns="0" bIns="0" rtlCol="0" anchor="b">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81C0710F-3CB3-4F01-9977-A1A69928F1E2}"/>
              </a:ext>
            </a:extLst>
          </p:cNvPr>
          <p:cNvSpPr>
            <a:spLocks noGrp="1"/>
          </p:cNvSpPr>
          <p:nvPr>
            <p:ph type="body" idx="1"/>
          </p:nvPr>
        </p:nvSpPr>
        <p:spPr>
          <a:xfrm>
            <a:off x="491540" y="2524905"/>
            <a:ext cx="11223206" cy="3563158"/>
          </a:xfrm>
          <a:prstGeom prst="rect">
            <a:avLst/>
          </a:prstGeom>
        </p:spPr>
        <p:txBody>
          <a:bodyPr vert="horz" lIns="0" tIns="0" rIns="0" bIns="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a:p>
            <a:pPr lvl="5"/>
            <a:r>
              <a:rPr lang="sv-SE" dirty="0"/>
              <a:t>Nivå 6</a:t>
            </a:r>
          </a:p>
          <a:p>
            <a:pPr lvl="6"/>
            <a:r>
              <a:rPr lang="sv-SE" dirty="0"/>
              <a:t>Nivå 7</a:t>
            </a:r>
          </a:p>
          <a:p>
            <a:pPr lvl="7"/>
            <a:r>
              <a:rPr lang="sv-SE" dirty="0"/>
              <a:t>Nivå 8</a:t>
            </a:r>
          </a:p>
          <a:p>
            <a:pPr lvl="8"/>
            <a:r>
              <a:rPr lang="sv-SE" dirty="0"/>
              <a:t>Nivå 9</a:t>
            </a:r>
          </a:p>
        </p:txBody>
      </p:sp>
      <p:sp>
        <p:nvSpPr>
          <p:cNvPr id="4" name="Platshållare för datum 3">
            <a:extLst>
              <a:ext uri="{FF2B5EF4-FFF2-40B4-BE49-F238E27FC236}">
                <a16:creationId xmlns:a16="http://schemas.microsoft.com/office/drawing/2014/main" id="{907D54BB-8EC7-458A-A082-8AF4306364DF}"/>
              </a:ext>
            </a:extLst>
          </p:cNvPr>
          <p:cNvSpPr>
            <a:spLocks noGrp="1"/>
          </p:cNvSpPr>
          <p:nvPr>
            <p:ph type="dt" sz="half" idx="2"/>
          </p:nvPr>
        </p:nvSpPr>
        <p:spPr>
          <a:xfrm>
            <a:off x="491540" y="6469448"/>
            <a:ext cx="1065796" cy="252027"/>
          </a:xfrm>
          <a:prstGeom prst="rect">
            <a:avLst/>
          </a:prstGeom>
        </p:spPr>
        <p:txBody>
          <a:bodyPr vert="horz" lIns="0" tIns="0" rIns="0" bIns="0" rtlCol="0" anchor="b">
            <a:noAutofit/>
          </a:bodyPr>
          <a:lstStyle>
            <a:lvl1pPr algn="l">
              <a:defRPr sz="1200">
                <a:solidFill>
                  <a:schemeClr val="tx2"/>
                </a:solidFill>
              </a:defRPr>
            </a:lvl1pPr>
          </a:lstStyle>
          <a:p>
            <a:fld id="{914EA181-2A66-4DF5-91A3-7ADBEE1395F2}" type="datetime1">
              <a:rPr lang="sv-SE" smtClean="0"/>
              <a:t>2021-12-15</a:t>
            </a:fld>
            <a:endParaRPr lang="sv-SE" dirty="0"/>
          </a:p>
        </p:txBody>
      </p:sp>
      <p:sp>
        <p:nvSpPr>
          <p:cNvPr id="5" name="Platshållare för sidfot 4">
            <a:extLst>
              <a:ext uri="{FF2B5EF4-FFF2-40B4-BE49-F238E27FC236}">
                <a16:creationId xmlns:a16="http://schemas.microsoft.com/office/drawing/2014/main" id="{5C0A3ABB-C906-40E9-AF35-0DB0B3403226}"/>
              </a:ext>
            </a:extLst>
          </p:cNvPr>
          <p:cNvSpPr>
            <a:spLocks noGrp="1"/>
          </p:cNvSpPr>
          <p:nvPr>
            <p:ph type="ftr" sz="quarter" idx="3"/>
          </p:nvPr>
        </p:nvSpPr>
        <p:spPr>
          <a:xfrm>
            <a:off x="7599946" y="381805"/>
            <a:ext cx="4114800" cy="280182"/>
          </a:xfrm>
          <a:prstGeom prst="rect">
            <a:avLst/>
          </a:prstGeom>
        </p:spPr>
        <p:txBody>
          <a:bodyPr vert="horz" lIns="0" tIns="0" rIns="0" bIns="0" rtlCol="0" anchor="b">
            <a:noAutofit/>
          </a:bodyPr>
          <a:lstStyle>
            <a:lvl1pPr algn="r">
              <a:defRPr sz="1400" b="0">
                <a:solidFill>
                  <a:schemeClr val="tx2"/>
                </a:solidFill>
              </a:defRPr>
            </a:lvl1pPr>
          </a:lstStyle>
          <a:p>
            <a:endParaRPr lang="sv-SE" dirty="0"/>
          </a:p>
        </p:txBody>
      </p:sp>
      <p:sp>
        <p:nvSpPr>
          <p:cNvPr id="6" name="Platshållare för bildnummer 5">
            <a:extLst>
              <a:ext uri="{FF2B5EF4-FFF2-40B4-BE49-F238E27FC236}">
                <a16:creationId xmlns:a16="http://schemas.microsoft.com/office/drawing/2014/main" id="{37249AA9-CC7D-40E0-9894-3652F2EE8CF5}"/>
              </a:ext>
            </a:extLst>
          </p:cNvPr>
          <p:cNvSpPr>
            <a:spLocks noGrp="1"/>
          </p:cNvSpPr>
          <p:nvPr>
            <p:ph type="sldNum" sz="quarter" idx="4"/>
          </p:nvPr>
        </p:nvSpPr>
        <p:spPr>
          <a:xfrm>
            <a:off x="10648950" y="6469448"/>
            <a:ext cx="1065796" cy="252027"/>
          </a:xfrm>
          <a:prstGeom prst="rect">
            <a:avLst/>
          </a:prstGeom>
        </p:spPr>
        <p:txBody>
          <a:bodyPr vert="horz" lIns="0" tIns="0" rIns="0" bIns="0" rtlCol="0" anchor="b">
            <a:noAutofit/>
          </a:bodyPr>
          <a:lstStyle>
            <a:lvl1pPr algn="r">
              <a:defRPr sz="1200">
                <a:solidFill>
                  <a:schemeClr val="tx2"/>
                </a:solidFill>
              </a:defRPr>
            </a:lvl1pPr>
          </a:lstStyle>
          <a:p>
            <a:fld id="{AE086683-F536-42AB-ABBC-F4803DFE8DBC}" type="slidenum">
              <a:rPr lang="sv-SE" smtClean="0"/>
              <a:pPr/>
              <a:t>‹#›</a:t>
            </a:fld>
            <a:endParaRPr lang="sv-SE" dirty="0"/>
          </a:p>
        </p:txBody>
      </p:sp>
      <p:pic>
        <p:nvPicPr>
          <p:cNvPr id="9" name="Bild 8">
            <a:extLst>
              <a:ext uri="{FF2B5EF4-FFF2-40B4-BE49-F238E27FC236}">
                <a16:creationId xmlns:a16="http://schemas.microsoft.com/office/drawing/2014/main" id="{450A755B-B0F3-41FB-B633-D38044E41107}"/>
              </a:ext>
            </a:extLst>
          </p:cNvPr>
          <p:cNvPicPr>
            <a:picLocks noChangeAspect="1"/>
          </p:cNvPicPr>
          <p:nvPr userDrawn="1"/>
        </p:nvPicPr>
        <p:blipFill rotWithShape="1">
          <a:blip r:embed="rId13">
            <a:extLst>
              <a:ext uri="{96DAC541-7B7A-43D3-8B79-37D633B846F1}">
                <asvg:svgBlip xmlns:asvg="http://schemas.microsoft.com/office/drawing/2016/SVG/main" r:embed="rId14"/>
              </a:ext>
            </a:extLst>
          </a:blip>
          <a:srcRect r="57518" b="6033"/>
          <a:stretch/>
        </p:blipFill>
        <p:spPr>
          <a:xfrm>
            <a:off x="477254" y="476267"/>
            <a:ext cx="435006" cy="280182"/>
          </a:xfrm>
          <a:prstGeom prst="rect">
            <a:avLst/>
          </a:prstGeom>
        </p:spPr>
      </p:pic>
    </p:spTree>
    <p:extLst>
      <p:ext uri="{BB962C8B-B14F-4D97-AF65-F5344CB8AC3E}">
        <p14:creationId xmlns:p14="http://schemas.microsoft.com/office/powerpoint/2010/main" val="1659826698"/>
      </p:ext>
    </p:extLst>
  </p:cSld>
  <p:clrMap bg1="dk1" tx1="lt1" bg2="dk2" tx2="lt2" accent1="accent1" accent2="accent2" accent3="accent3" accent4="accent4" accent5="accent5" accent6="accent6" hlink="hlink" folHlink="folHlink"/>
  <p:sldLayoutIdLst>
    <p:sldLayoutId id="2147483675" r:id="rId1"/>
    <p:sldLayoutId id="2147483676" r:id="rId2"/>
    <p:sldLayoutId id="2147483677" r:id="rId3"/>
    <p:sldLayoutId id="2147483679" r:id="rId4"/>
    <p:sldLayoutId id="2147483680" r:id="rId5"/>
    <p:sldLayoutId id="2147483686" r:id="rId6"/>
    <p:sldLayoutId id="2147483681" r:id="rId7"/>
    <p:sldLayoutId id="2147483682" r:id="rId8"/>
    <p:sldLayoutId id="2147483683" r:id="rId9"/>
    <p:sldLayoutId id="2147483684" r:id="rId10"/>
    <p:sldLayoutId id="2147483685" r:id="rId11"/>
  </p:sldLayoutIdLst>
  <p:transition spd="med">
    <p:pull/>
  </p:transition>
  <p:hf sldNum="0" hdr="0" ftr="0" dt="0"/>
  <p:txStyles>
    <p:titleStyle>
      <a:lvl1pPr algn="l" defTabSz="914400" rtl="0" eaLnBrk="1" latinLnBrk="0" hangingPunct="1">
        <a:lnSpc>
          <a:spcPct val="90000"/>
        </a:lnSpc>
        <a:spcBef>
          <a:spcPct val="0"/>
        </a:spcBef>
        <a:buNone/>
        <a:defRPr sz="4400" b="1" kern="1200" spc="-100" baseline="0">
          <a:solidFill>
            <a:schemeClr val="tx1"/>
          </a:solidFill>
          <a:latin typeface="+mj-lt"/>
          <a:ea typeface="+mj-ea"/>
          <a:cs typeface="+mj-cs"/>
        </a:defRPr>
      </a:lvl1pPr>
    </p:titleStyle>
    <p:bodyStyle>
      <a:lvl1pPr marL="230400" indent="-228600" algn="l" defTabSz="914400" rtl="0" eaLnBrk="1" latinLnBrk="0" hangingPunct="1">
        <a:lnSpc>
          <a:spcPct val="100000"/>
        </a:lnSpc>
        <a:spcBef>
          <a:spcPts val="1000"/>
        </a:spcBef>
        <a:buSzPct val="96000"/>
        <a:buFont typeface="Sweden Sans" panose="02000000000000000000" pitchFamily="50" charset="0"/>
        <a:buChar char="•"/>
        <a:defRPr sz="2800" kern="1200">
          <a:solidFill>
            <a:schemeClr val="tx1"/>
          </a:solidFill>
          <a:latin typeface="+mn-lt"/>
          <a:ea typeface="+mn-ea"/>
          <a:cs typeface="+mn-cs"/>
        </a:defRPr>
      </a:lvl1pPr>
      <a:lvl2pPr marL="1152000" indent="-228600" algn="l" defTabSz="914400" rtl="0" eaLnBrk="1" latinLnBrk="0" hangingPunct="1">
        <a:lnSpc>
          <a:spcPct val="100000"/>
        </a:lnSpc>
        <a:spcBef>
          <a:spcPts val="1100"/>
        </a:spcBef>
        <a:buFont typeface="Sweden Sans" panose="02000000000000000000" pitchFamily="50" charset="0"/>
        <a:buChar char="–"/>
        <a:defRPr sz="2400" kern="1200">
          <a:solidFill>
            <a:schemeClr val="tx1"/>
          </a:solidFill>
          <a:latin typeface="+mn-lt"/>
          <a:ea typeface="+mn-ea"/>
          <a:cs typeface="+mn-cs"/>
        </a:defRPr>
      </a:lvl2pPr>
      <a:lvl3pPr marL="2052000" indent="-228600" algn="l" defTabSz="914400" rtl="0" eaLnBrk="1" latinLnBrk="0" hangingPunct="1">
        <a:lnSpc>
          <a:spcPct val="100000"/>
        </a:lnSpc>
        <a:spcBef>
          <a:spcPts val="1100"/>
        </a:spcBef>
        <a:buFont typeface="Sweden Sans" panose="02000000000000000000" pitchFamily="50" charset="0"/>
        <a:buChar char="–"/>
        <a:defRPr sz="2000" kern="1200">
          <a:solidFill>
            <a:schemeClr val="tx1"/>
          </a:solidFill>
          <a:latin typeface="+mn-lt"/>
          <a:ea typeface="+mn-ea"/>
          <a:cs typeface="+mn-cs"/>
        </a:defRPr>
      </a:lvl3pPr>
      <a:lvl4pPr marL="2952000" indent="-228600" algn="l" defTabSz="914400" rtl="0" eaLnBrk="1" latinLnBrk="0" hangingPunct="1">
        <a:lnSpc>
          <a:spcPct val="100000"/>
        </a:lnSpc>
        <a:spcBef>
          <a:spcPts val="1100"/>
        </a:spcBef>
        <a:buFont typeface="Sweden Sans" panose="02000000000000000000" pitchFamily="50" charset="0"/>
        <a:buChar char="–"/>
        <a:defRPr sz="1800" kern="1200">
          <a:solidFill>
            <a:schemeClr val="tx1"/>
          </a:solidFill>
          <a:latin typeface="+mn-lt"/>
          <a:ea typeface="+mn-ea"/>
          <a:cs typeface="+mn-cs"/>
        </a:defRPr>
      </a:lvl4pPr>
      <a:lvl5pPr marL="3888000" indent="-228600" algn="l" defTabSz="914400" rtl="0" eaLnBrk="1" latinLnBrk="0" hangingPunct="1">
        <a:lnSpc>
          <a:spcPct val="100000"/>
        </a:lnSpc>
        <a:spcBef>
          <a:spcPts val="1100"/>
        </a:spcBef>
        <a:buFont typeface="Sweden Sans" panose="02000000000000000000" pitchFamily="50" charset="0"/>
        <a:buChar char="–"/>
        <a:defRPr sz="1800" kern="1200">
          <a:solidFill>
            <a:schemeClr val="tx1"/>
          </a:solidFill>
          <a:latin typeface="+mn-lt"/>
          <a:ea typeface="+mn-ea"/>
          <a:cs typeface="+mn-cs"/>
        </a:defRPr>
      </a:lvl5pPr>
      <a:lvl6pPr marL="4320000" indent="-228600" algn="l" defTabSz="914400" rtl="0" eaLnBrk="1" latinLnBrk="0" hangingPunct="1">
        <a:lnSpc>
          <a:spcPct val="100000"/>
        </a:lnSpc>
        <a:spcBef>
          <a:spcPts val="500"/>
        </a:spcBef>
        <a:buFont typeface="Sweden Sans" panose="02000000000000000000" pitchFamily="50" charset="0"/>
        <a:buChar char="–"/>
        <a:defRPr sz="1800" kern="1200">
          <a:solidFill>
            <a:schemeClr val="tx1"/>
          </a:solidFill>
          <a:latin typeface="+mn-lt"/>
          <a:ea typeface="+mn-ea"/>
          <a:cs typeface="+mn-cs"/>
        </a:defRPr>
      </a:lvl6pPr>
      <a:lvl7pPr marL="4320000" indent="-228600" algn="l" defTabSz="914400" rtl="0" eaLnBrk="1" latinLnBrk="0" hangingPunct="1">
        <a:lnSpc>
          <a:spcPct val="100000"/>
        </a:lnSpc>
        <a:spcBef>
          <a:spcPts val="500"/>
        </a:spcBef>
        <a:buFont typeface="Sweden Sans" panose="02000000000000000000" pitchFamily="50" charset="0"/>
        <a:buChar char="–"/>
        <a:defRPr sz="1800" kern="1200">
          <a:solidFill>
            <a:schemeClr val="tx1"/>
          </a:solidFill>
          <a:latin typeface="+mn-lt"/>
          <a:ea typeface="+mn-ea"/>
          <a:cs typeface="+mn-cs"/>
        </a:defRPr>
      </a:lvl7pPr>
      <a:lvl8pPr marL="4320000" indent="-228600" algn="l" defTabSz="914400" rtl="0" eaLnBrk="1" latinLnBrk="0" hangingPunct="1">
        <a:lnSpc>
          <a:spcPct val="100000"/>
        </a:lnSpc>
        <a:spcBef>
          <a:spcPts val="500"/>
        </a:spcBef>
        <a:buFont typeface="Sweden Sans" panose="02000000000000000000" pitchFamily="50" charset="0"/>
        <a:buChar char="–"/>
        <a:defRPr sz="1800" kern="1200">
          <a:solidFill>
            <a:schemeClr val="tx1"/>
          </a:solidFill>
          <a:latin typeface="+mn-lt"/>
          <a:ea typeface="+mn-ea"/>
          <a:cs typeface="+mn-cs"/>
        </a:defRPr>
      </a:lvl8pPr>
      <a:lvl9pPr marL="4320000" indent="-228600" algn="l" defTabSz="914400" rtl="0" eaLnBrk="1" latinLnBrk="0" hangingPunct="1">
        <a:lnSpc>
          <a:spcPct val="100000"/>
        </a:lnSpc>
        <a:spcBef>
          <a:spcPts val="500"/>
        </a:spcBef>
        <a:buFont typeface="Sweden Sans" panose="02000000000000000000" pitchFamily="50"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302">
          <p15:clr>
            <a:srgbClr val="F26B43"/>
          </p15:clr>
        </p15:guide>
        <p15:guide id="4" pos="7401">
          <p15:clr>
            <a:srgbClr val="F26B43"/>
          </p15:clr>
        </p15:guide>
        <p15:guide id="5" orient="horz" pos="232">
          <p15:clr>
            <a:srgbClr val="F26B43"/>
          </p15:clr>
        </p15:guide>
        <p15:guide id="6" orient="horz" pos="436">
          <p15:clr>
            <a:srgbClr val="F26B43"/>
          </p15:clr>
        </p15:guide>
        <p15:guide id="7" orient="horz" pos="632">
          <p15:clr>
            <a:srgbClr val="F26B43"/>
          </p15:clr>
        </p15:guide>
        <p15:guide id="8" orient="horz" pos="1480">
          <p15:clr>
            <a:srgbClr val="F26B43"/>
          </p15:clr>
        </p15:guide>
        <p15:guide id="9" orient="horz" pos="1593" userDrawn="1">
          <p15:clr>
            <a:srgbClr val="F26B43"/>
          </p15:clr>
        </p15:guide>
        <p15:guide id="10" orient="horz" pos="3906">
          <p15:clr>
            <a:srgbClr val="F26B43"/>
          </p15:clr>
        </p15:guide>
        <p15:guide id="11" orient="horz" pos="4065">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11.PNG"/><Relationship Id="rId5" Type="http://schemas.openxmlformats.org/officeDocument/2006/relationships/image" Target="../media/image10.JPG"/><Relationship Id="rId4" Type="http://schemas.openxmlformats.org/officeDocument/2006/relationships/image" Target="../media/image9.JPG"/></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Bildobjekt 4">
            <a:extLst>
              <a:ext uri="{FF2B5EF4-FFF2-40B4-BE49-F238E27FC236}">
                <a16:creationId xmlns:a16="http://schemas.microsoft.com/office/drawing/2014/main" id="{6E014F04-3A9A-4E10-B7BE-A3E0734F0C7A}"/>
              </a:ext>
            </a:extLst>
          </p:cNvPr>
          <p:cNvPicPr>
            <a:picLocks noChangeAspect="1"/>
          </p:cNvPicPr>
          <p:nvPr/>
        </p:nvPicPr>
        <p:blipFill>
          <a:blip r:embed="rId3"/>
          <a:stretch>
            <a:fillRect/>
          </a:stretch>
        </p:blipFill>
        <p:spPr>
          <a:xfrm>
            <a:off x="7116929" y="2371547"/>
            <a:ext cx="1944000" cy="4188857"/>
          </a:xfrm>
          <a:prstGeom prst="rect">
            <a:avLst/>
          </a:prstGeom>
          <a:ln>
            <a:solidFill>
              <a:schemeClr val="accent3">
                <a:lumMod val="90000"/>
              </a:schemeClr>
            </a:solidFill>
          </a:ln>
        </p:spPr>
      </p:pic>
      <p:sp>
        <p:nvSpPr>
          <p:cNvPr id="2" name="Rubrik 1">
            <a:extLst>
              <a:ext uri="{FF2B5EF4-FFF2-40B4-BE49-F238E27FC236}">
                <a16:creationId xmlns:a16="http://schemas.microsoft.com/office/drawing/2014/main" id="{C99BC35E-C6BB-4364-A69A-AB58390C9C2A}"/>
              </a:ext>
            </a:extLst>
          </p:cNvPr>
          <p:cNvSpPr>
            <a:spLocks noGrp="1"/>
          </p:cNvSpPr>
          <p:nvPr>
            <p:ph type="title"/>
          </p:nvPr>
        </p:nvSpPr>
        <p:spPr>
          <a:xfrm>
            <a:off x="968794" y="297596"/>
            <a:ext cx="11223206" cy="1325563"/>
          </a:xfrm>
        </p:spPr>
        <p:txBody>
          <a:bodyPr>
            <a:normAutofit/>
          </a:bodyPr>
          <a:lstStyle/>
          <a:p>
            <a:r>
              <a:rPr lang="sv-SE"/>
              <a:t>Instruktioner</a:t>
            </a:r>
            <a:br>
              <a:rPr lang="sv-SE"/>
            </a:br>
            <a:r>
              <a:rPr lang="sv-SE"/>
              <a:t>Dold sida, visas inte vid utskrift</a:t>
            </a:r>
            <a:endParaRPr lang="sv-SE" dirty="0"/>
          </a:p>
        </p:txBody>
      </p:sp>
      <p:sp>
        <p:nvSpPr>
          <p:cNvPr id="9" name="textruta 8">
            <a:extLst>
              <a:ext uri="{FF2B5EF4-FFF2-40B4-BE49-F238E27FC236}">
                <a16:creationId xmlns:a16="http://schemas.microsoft.com/office/drawing/2014/main" id="{22955052-798D-42B1-A4BD-B4C5E91EFFA3}"/>
              </a:ext>
            </a:extLst>
          </p:cNvPr>
          <p:cNvSpPr txBox="1"/>
          <p:nvPr/>
        </p:nvSpPr>
        <p:spPr>
          <a:xfrm>
            <a:off x="846217" y="1821024"/>
            <a:ext cx="1084414" cy="215444"/>
          </a:xfrm>
          <a:prstGeom prst="rect">
            <a:avLst/>
          </a:prstGeom>
          <a:noFill/>
        </p:spPr>
        <p:txBody>
          <a:bodyPr wrap="square" lIns="0" tIns="0" rIns="0" bIns="0" rtlCol="0">
            <a:spAutoFit/>
          </a:bodyPr>
          <a:lstStyle/>
          <a:p>
            <a:r>
              <a:rPr lang="sv-SE" sz="1400" dirty="0">
                <a:latin typeface="+mj-lt"/>
              </a:rPr>
              <a:t>Mallsidor</a:t>
            </a:r>
          </a:p>
        </p:txBody>
      </p:sp>
      <p:pic>
        <p:nvPicPr>
          <p:cNvPr id="11" name="Bildobjekt 10">
            <a:extLst>
              <a:ext uri="{FF2B5EF4-FFF2-40B4-BE49-F238E27FC236}">
                <a16:creationId xmlns:a16="http://schemas.microsoft.com/office/drawing/2014/main" id="{D43DA4F3-1945-4981-9FC6-C311CD7A05E5}"/>
              </a:ext>
            </a:extLst>
          </p:cNvPr>
          <p:cNvPicPr>
            <a:picLocks noChangeAspect="1"/>
          </p:cNvPicPr>
          <p:nvPr/>
        </p:nvPicPr>
        <p:blipFill rotWithShape="1">
          <a:blip r:embed="rId4"/>
          <a:srcRect r="3458" b="-3285"/>
          <a:stretch/>
        </p:blipFill>
        <p:spPr>
          <a:xfrm>
            <a:off x="839789" y="2976188"/>
            <a:ext cx="1593069" cy="824671"/>
          </a:xfrm>
          <a:prstGeom prst="rect">
            <a:avLst/>
          </a:prstGeom>
          <a:ln>
            <a:solidFill>
              <a:schemeClr val="tx1">
                <a:lumMod val="50000"/>
                <a:lumOff val="50000"/>
              </a:schemeClr>
            </a:solidFill>
          </a:ln>
        </p:spPr>
      </p:pic>
      <p:sp>
        <p:nvSpPr>
          <p:cNvPr id="13" name="textruta 12">
            <a:extLst>
              <a:ext uri="{FF2B5EF4-FFF2-40B4-BE49-F238E27FC236}">
                <a16:creationId xmlns:a16="http://schemas.microsoft.com/office/drawing/2014/main" id="{4651A2F9-ACE3-4FF7-B35C-F4A49B47D828}"/>
              </a:ext>
            </a:extLst>
          </p:cNvPr>
          <p:cNvSpPr txBox="1"/>
          <p:nvPr/>
        </p:nvSpPr>
        <p:spPr>
          <a:xfrm>
            <a:off x="842898" y="2145047"/>
            <a:ext cx="729244" cy="615553"/>
          </a:xfrm>
          <a:prstGeom prst="rect">
            <a:avLst/>
          </a:prstGeom>
          <a:noFill/>
        </p:spPr>
        <p:txBody>
          <a:bodyPr wrap="square" lIns="0" tIns="0" rIns="0" bIns="0" rtlCol="0">
            <a:spAutoFit/>
          </a:bodyPr>
          <a:lstStyle/>
          <a:p>
            <a:r>
              <a:rPr lang="sv-SE" sz="1000" b="1" dirty="0"/>
              <a:t>1. Ny bild,</a:t>
            </a:r>
            <a:r>
              <a:rPr lang="sv-SE" sz="1000" dirty="0"/>
              <a:t> visar samtliga layoutsidor. </a:t>
            </a:r>
          </a:p>
        </p:txBody>
      </p:sp>
      <p:sp>
        <p:nvSpPr>
          <p:cNvPr id="14" name="textruta 13">
            <a:extLst>
              <a:ext uri="{FF2B5EF4-FFF2-40B4-BE49-F238E27FC236}">
                <a16:creationId xmlns:a16="http://schemas.microsoft.com/office/drawing/2014/main" id="{C5C256DC-4F96-40DC-A6D2-AD71A6A7620F}"/>
              </a:ext>
            </a:extLst>
          </p:cNvPr>
          <p:cNvSpPr txBox="1"/>
          <p:nvPr/>
        </p:nvSpPr>
        <p:spPr>
          <a:xfrm>
            <a:off x="1752856" y="2145047"/>
            <a:ext cx="993420" cy="474398"/>
          </a:xfrm>
          <a:prstGeom prst="rect">
            <a:avLst/>
          </a:prstGeom>
          <a:noFill/>
        </p:spPr>
        <p:txBody>
          <a:bodyPr wrap="square" lIns="0" tIns="0" rIns="0" bIns="0" rtlCol="0">
            <a:spAutoFit/>
          </a:bodyPr>
          <a:lstStyle/>
          <a:p>
            <a:r>
              <a:rPr lang="sv-SE" sz="1000" b="1" dirty="0"/>
              <a:t>2. Layout,</a:t>
            </a:r>
            <a:r>
              <a:rPr lang="sv-SE" sz="1000" dirty="0"/>
              <a:t> byter befintlig sidas utseende.</a:t>
            </a:r>
          </a:p>
        </p:txBody>
      </p:sp>
      <p:sp>
        <p:nvSpPr>
          <p:cNvPr id="15" name="textruta 14">
            <a:extLst>
              <a:ext uri="{FF2B5EF4-FFF2-40B4-BE49-F238E27FC236}">
                <a16:creationId xmlns:a16="http://schemas.microsoft.com/office/drawing/2014/main" id="{86C19780-D3F9-4DC8-BEE5-DBBBD46D89D7}"/>
              </a:ext>
            </a:extLst>
          </p:cNvPr>
          <p:cNvSpPr txBox="1"/>
          <p:nvPr/>
        </p:nvSpPr>
        <p:spPr>
          <a:xfrm>
            <a:off x="925698" y="3866547"/>
            <a:ext cx="1716679" cy="615553"/>
          </a:xfrm>
          <a:prstGeom prst="rect">
            <a:avLst/>
          </a:prstGeom>
          <a:noFill/>
        </p:spPr>
        <p:txBody>
          <a:bodyPr wrap="square" lIns="0" tIns="0" rIns="0" bIns="0" rtlCol="0">
            <a:noAutofit/>
          </a:bodyPr>
          <a:lstStyle/>
          <a:p>
            <a:r>
              <a:rPr lang="sv-SE" sz="1000" b="1" dirty="0"/>
              <a:t>3. Återställ,</a:t>
            </a:r>
            <a:r>
              <a:rPr lang="sv-SE" sz="1000" dirty="0"/>
              <a:t> bilden visas i ursprungligt utseende. Används tex. för att få tillbaka punktlista om man tagit bort punkten. </a:t>
            </a:r>
          </a:p>
        </p:txBody>
      </p:sp>
      <p:pic>
        <p:nvPicPr>
          <p:cNvPr id="16" name="Bildobjekt 15">
            <a:extLst>
              <a:ext uri="{FF2B5EF4-FFF2-40B4-BE49-F238E27FC236}">
                <a16:creationId xmlns:a16="http://schemas.microsoft.com/office/drawing/2014/main" id="{7F31C698-5703-4C5C-A175-3043F614AD9C}"/>
              </a:ext>
            </a:extLst>
          </p:cNvPr>
          <p:cNvPicPr>
            <a:picLocks noChangeAspect="1"/>
          </p:cNvPicPr>
          <p:nvPr/>
        </p:nvPicPr>
        <p:blipFill>
          <a:blip r:embed="rId5"/>
          <a:srcRect/>
          <a:stretch/>
        </p:blipFill>
        <p:spPr>
          <a:xfrm>
            <a:off x="10938828" y="5694975"/>
            <a:ext cx="930247" cy="532209"/>
          </a:xfrm>
          <a:prstGeom prst="rect">
            <a:avLst/>
          </a:prstGeom>
          <a:ln w="3175">
            <a:solidFill>
              <a:schemeClr val="tx1">
                <a:lumMod val="50000"/>
                <a:lumOff val="50000"/>
              </a:schemeClr>
            </a:solidFill>
          </a:ln>
        </p:spPr>
      </p:pic>
      <p:sp>
        <p:nvSpPr>
          <p:cNvPr id="17" name="textruta 16">
            <a:extLst>
              <a:ext uri="{FF2B5EF4-FFF2-40B4-BE49-F238E27FC236}">
                <a16:creationId xmlns:a16="http://schemas.microsoft.com/office/drawing/2014/main" id="{CE23CED9-D514-4194-BF5E-5A6EE0BD088C}"/>
              </a:ext>
            </a:extLst>
          </p:cNvPr>
          <p:cNvSpPr txBox="1"/>
          <p:nvPr/>
        </p:nvSpPr>
        <p:spPr>
          <a:xfrm>
            <a:off x="9402594" y="4706229"/>
            <a:ext cx="1084414" cy="215444"/>
          </a:xfrm>
          <a:prstGeom prst="rect">
            <a:avLst/>
          </a:prstGeom>
          <a:noFill/>
        </p:spPr>
        <p:txBody>
          <a:bodyPr wrap="square" lIns="0" tIns="0" rIns="0" bIns="0" rtlCol="0">
            <a:spAutoFit/>
          </a:bodyPr>
          <a:lstStyle/>
          <a:p>
            <a:r>
              <a:rPr lang="sv-SE" sz="1400" dirty="0">
                <a:latin typeface="+mj-lt"/>
              </a:rPr>
              <a:t>Stödlinjer</a:t>
            </a:r>
          </a:p>
        </p:txBody>
      </p:sp>
      <p:cxnSp>
        <p:nvCxnSpPr>
          <p:cNvPr id="18" name="Rak pilkoppling 17">
            <a:extLst>
              <a:ext uri="{FF2B5EF4-FFF2-40B4-BE49-F238E27FC236}">
                <a16:creationId xmlns:a16="http://schemas.microsoft.com/office/drawing/2014/main" id="{3BCA836B-023E-4BC7-9C75-7CA894166312}"/>
              </a:ext>
            </a:extLst>
          </p:cNvPr>
          <p:cNvCxnSpPr>
            <a:cxnSpLocks/>
            <a:stCxn id="13" idx="2"/>
          </p:cNvCxnSpPr>
          <p:nvPr/>
        </p:nvCxnSpPr>
        <p:spPr>
          <a:xfrm flipH="1">
            <a:off x="1134456" y="2760600"/>
            <a:ext cx="0" cy="206328"/>
          </a:xfrm>
          <a:prstGeom prst="straightConnector1">
            <a:avLst/>
          </a:prstGeom>
          <a:ln w="9525">
            <a:solidFill>
              <a:schemeClr val="bg2">
                <a:lumMod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 name="Rectangle 45">
            <a:extLst>
              <a:ext uri="{FF2B5EF4-FFF2-40B4-BE49-F238E27FC236}">
                <a16:creationId xmlns:a16="http://schemas.microsoft.com/office/drawing/2014/main" id="{EA51D0BB-DB13-4806-8568-84D969E544EB}"/>
              </a:ext>
            </a:extLst>
          </p:cNvPr>
          <p:cNvSpPr/>
          <p:nvPr/>
        </p:nvSpPr>
        <p:spPr>
          <a:xfrm>
            <a:off x="9402593" y="4962633"/>
            <a:ext cx="2406819" cy="805793"/>
          </a:xfrm>
          <a:prstGeom prst="rect">
            <a:avLst/>
          </a:prstGeom>
          <a:noFill/>
        </p:spPr>
        <p:txBody>
          <a:bodyPr wrap="square" lIns="0" tIns="0" rIns="0" bIns="36000" rtlCol="0">
            <a:spAutoFit/>
          </a:bodyPr>
          <a:lstStyle/>
          <a:p>
            <a:r>
              <a:rPr lang="sv-SE" sz="1000" dirty="0"/>
              <a:t>Kontrollera att objekt och text är placerade innanför sidans marginaler. För att visa marginaler och stödlinjer, klicka på </a:t>
            </a:r>
            <a:r>
              <a:rPr lang="sv-SE" sz="1000" b="1" dirty="0"/>
              <a:t>Visa</a:t>
            </a:r>
            <a:r>
              <a:rPr lang="sv-SE" sz="1000" dirty="0"/>
              <a:t> och kryssa i rutan </a:t>
            </a:r>
            <a:r>
              <a:rPr lang="sv-SE" sz="1000" b="1" dirty="0"/>
              <a:t>Stödlinjer</a:t>
            </a:r>
            <a:r>
              <a:rPr lang="sv-SE" sz="1000" dirty="0"/>
              <a:t> (eller tryck Alt + F9).</a:t>
            </a:r>
          </a:p>
        </p:txBody>
      </p:sp>
      <p:sp>
        <p:nvSpPr>
          <p:cNvPr id="20" name="textruta 19">
            <a:extLst>
              <a:ext uri="{FF2B5EF4-FFF2-40B4-BE49-F238E27FC236}">
                <a16:creationId xmlns:a16="http://schemas.microsoft.com/office/drawing/2014/main" id="{1BC0E8CA-0B48-49E0-97C5-331674E9C905}"/>
              </a:ext>
            </a:extLst>
          </p:cNvPr>
          <p:cNvSpPr txBox="1"/>
          <p:nvPr/>
        </p:nvSpPr>
        <p:spPr>
          <a:xfrm>
            <a:off x="7119796" y="2045621"/>
            <a:ext cx="2105101" cy="307777"/>
          </a:xfrm>
          <a:prstGeom prst="rect">
            <a:avLst/>
          </a:prstGeom>
          <a:noFill/>
        </p:spPr>
        <p:txBody>
          <a:bodyPr wrap="square" lIns="0" tIns="0" rIns="0" bIns="0" rtlCol="0">
            <a:spAutoFit/>
          </a:bodyPr>
          <a:lstStyle/>
          <a:p>
            <a:r>
              <a:rPr lang="sv-SE" sz="1000" dirty="0"/>
              <a:t>Objekt färgsätts med de</a:t>
            </a:r>
            <a:r>
              <a:rPr lang="sv-SE" sz="1000" b="1" dirty="0"/>
              <a:t> </a:t>
            </a:r>
            <a:r>
              <a:rPr lang="sv-SE" sz="1000" dirty="0"/>
              <a:t>inringade färgerna som följer er grafiska profil.</a:t>
            </a:r>
          </a:p>
        </p:txBody>
      </p:sp>
      <p:sp>
        <p:nvSpPr>
          <p:cNvPr id="21" name="textruta 20">
            <a:extLst>
              <a:ext uri="{FF2B5EF4-FFF2-40B4-BE49-F238E27FC236}">
                <a16:creationId xmlns:a16="http://schemas.microsoft.com/office/drawing/2014/main" id="{6C64B800-F9F1-4C2E-B330-B005F74760AE}"/>
              </a:ext>
            </a:extLst>
          </p:cNvPr>
          <p:cNvSpPr txBox="1"/>
          <p:nvPr/>
        </p:nvSpPr>
        <p:spPr>
          <a:xfrm>
            <a:off x="7119796" y="1821024"/>
            <a:ext cx="1084414" cy="215444"/>
          </a:xfrm>
          <a:prstGeom prst="rect">
            <a:avLst/>
          </a:prstGeom>
          <a:noFill/>
        </p:spPr>
        <p:txBody>
          <a:bodyPr wrap="square" lIns="0" tIns="0" rIns="0" bIns="0" rtlCol="0">
            <a:spAutoFit/>
          </a:bodyPr>
          <a:lstStyle/>
          <a:p>
            <a:r>
              <a:rPr lang="sv-SE" sz="1400" dirty="0">
                <a:latin typeface="+mj-lt"/>
              </a:rPr>
              <a:t>Temafärger</a:t>
            </a:r>
          </a:p>
        </p:txBody>
      </p:sp>
      <p:sp>
        <p:nvSpPr>
          <p:cNvPr id="22" name="textruta 21">
            <a:extLst>
              <a:ext uri="{FF2B5EF4-FFF2-40B4-BE49-F238E27FC236}">
                <a16:creationId xmlns:a16="http://schemas.microsoft.com/office/drawing/2014/main" id="{0143A882-E6F0-4045-A9E8-6CD820DF0EAA}"/>
              </a:ext>
            </a:extLst>
          </p:cNvPr>
          <p:cNvSpPr txBox="1"/>
          <p:nvPr/>
        </p:nvSpPr>
        <p:spPr>
          <a:xfrm>
            <a:off x="9402594" y="2145047"/>
            <a:ext cx="2398767" cy="923330"/>
          </a:xfrm>
          <a:prstGeom prst="rect">
            <a:avLst/>
          </a:prstGeom>
          <a:noFill/>
        </p:spPr>
        <p:txBody>
          <a:bodyPr wrap="square" lIns="0" tIns="0" rIns="0" bIns="0" rtlCol="0">
            <a:spAutoFit/>
          </a:bodyPr>
          <a:lstStyle/>
          <a:p>
            <a:r>
              <a:rPr lang="sv-SE" sz="1000" dirty="0"/>
              <a:t>Under fliken </a:t>
            </a:r>
            <a:r>
              <a:rPr lang="sv-SE" sz="1000" b="1" dirty="0"/>
              <a:t>Infoga</a:t>
            </a:r>
            <a:r>
              <a:rPr lang="sv-SE" sz="1000" dirty="0"/>
              <a:t> välj </a:t>
            </a:r>
            <a:r>
              <a:rPr lang="sv-SE" sz="1000" b="1" dirty="0"/>
              <a:t>Sidhuvud och sidfot</a:t>
            </a:r>
            <a:r>
              <a:rPr lang="sv-SE" sz="1000" dirty="0"/>
              <a:t>. Ändra i dialogen som du önskar och klicka på knappen </a:t>
            </a:r>
            <a:r>
              <a:rPr lang="sv-SE" sz="1000" b="1" dirty="0"/>
              <a:t>Använd för alla </a:t>
            </a:r>
            <a:r>
              <a:rPr lang="sv-SE" sz="1000" dirty="0"/>
              <a:t>för att använda på samtliga sidor med sidfot i presentationen eller </a:t>
            </a:r>
            <a:r>
              <a:rPr lang="sv-SE" sz="1000" b="1" dirty="0"/>
              <a:t>Använd</a:t>
            </a:r>
            <a:r>
              <a:rPr lang="sv-SE" sz="1000" dirty="0"/>
              <a:t> om du endast vill ändra i den sidan du står på. </a:t>
            </a:r>
          </a:p>
        </p:txBody>
      </p:sp>
      <p:grpSp>
        <p:nvGrpSpPr>
          <p:cNvPr id="23" name="Grupp 22">
            <a:extLst>
              <a:ext uri="{FF2B5EF4-FFF2-40B4-BE49-F238E27FC236}">
                <a16:creationId xmlns:a16="http://schemas.microsoft.com/office/drawing/2014/main" id="{CDA8B716-498B-42C1-91C3-EA6691A5D263}"/>
              </a:ext>
            </a:extLst>
          </p:cNvPr>
          <p:cNvGrpSpPr/>
          <p:nvPr/>
        </p:nvGrpSpPr>
        <p:grpSpPr>
          <a:xfrm>
            <a:off x="9402593" y="3151538"/>
            <a:ext cx="2311021" cy="1472998"/>
            <a:chOff x="8222739" y="3382316"/>
            <a:chExt cx="3816000" cy="2432242"/>
          </a:xfrm>
        </p:grpSpPr>
        <p:pic>
          <p:nvPicPr>
            <p:cNvPr id="24" name="Bildobjekt 23">
              <a:extLst>
                <a:ext uri="{FF2B5EF4-FFF2-40B4-BE49-F238E27FC236}">
                  <a16:creationId xmlns:a16="http://schemas.microsoft.com/office/drawing/2014/main" id="{CAEFCF91-7EA7-4301-8A5F-9AE161285F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22739" y="3382316"/>
              <a:ext cx="3816000" cy="2432242"/>
            </a:xfrm>
            <a:prstGeom prst="rect">
              <a:avLst/>
            </a:prstGeom>
            <a:ln>
              <a:solidFill>
                <a:schemeClr val="tx1">
                  <a:lumMod val="50000"/>
                  <a:lumOff val="50000"/>
                </a:schemeClr>
              </a:solidFill>
            </a:ln>
          </p:spPr>
        </p:pic>
        <p:sp>
          <p:nvSpPr>
            <p:cNvPr id="25" name="Rektangel 24">
              <a:extLst>
                <a:ext uri="{FF2B5EF4-FFF2-40B4-BE49-F238E27FC236}">
                  <a16:creationId xmlns:a16="http://schemas.microsoft.com/office/drawing/2014/main" id="{476A92FF-CDE7-4E77-A069-B6DD364F86CC}"/>
                </a:ext>
              </a:extLst>
            </p:cNvPr>
            <p:cNvSpPr/>
            <p:nvPr/>
          </p:nvSpPr>
          <p:spPr>
            <a:xfrm>
              <a:off x="10759398" y="5643250"/>
              <a:ext cx="572545" cy="11729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400" dirty="0"/>
            </a:p>
          </p:txBody>
        </p:sp>
      </p:grpSp>
      <p:sp>
        <p:nvSpPr>
          <p:cNvPr id="27" name="textruta 26">
            <a:extLst>
              <a:ext uri="{FF2B5EF4-FFF2-40B4-BE49-F238E27FC236}">
                <a16:creationId xmlns:a16="http://schemas.microsoft.com/office/drawing/2014/main" id="{9E8907B0-95C5-4B76-BAC3-A6E7F1DF61AD}"/>
              </a:ext>
            </a:extLst>
          </p:cNvPr>
          <p:cNvSpPr txBox="1"/>
          <p:nvPr/>
        </p:nvSpPr>
        <p:spPr>
          <a:xfrm>
            <a:off x="9402594" y="1821024"/>
            <a:ext cx="1658012" cy="215444"/>
          </a:xfrm>
          <a:prstGeom prst="rect">
            <a:avLst/>
          </a:prstGeom>
          <a:noFill/>
        </p:spPr>
        <p:txBody>
          <a:bodyPr wrap="square" lIns="0" tIns="0" rIns="0" bIns="0" rtlCol="0">
            <a:spAutoFit/>
          </a:bodyPr>
          <a:lstStyle/>
          <a:p>
            <a:r>
              <a:rPr lang="sv-SE" sz="1400" dirty="0">
                <a:latin typeface="+mj-lt"/>
              </a:rPr>
              <a:t>Sidhuvud och sidfot</a:t>
            </a:r>
          </a:p>
        </p:txBody>
      </p:sp>
      <p:cxnSp>
        <p:nvCxnSpPr>
          <p:cNvPr id="28" name="Rak pilkoppling 21">
            <a:extLst>
              <a:ext uri="{FF2B5EF4-FFF2-40B4-BE49-F238E27FC236}">
                <a16:creationId xmlns:a16="http://schemas.microsoft.com/office/drawing/2014/main" id="{62180C3F-D0BE-4FE0-932E-C9E175F4B174}"/>
              </a:ext>
            </a:extLst>
          </p:cNvPr>
          <p:cNvCxnSpPr>
            <a:cxnSpLocks/>
          </p:cNvCxnSpPr>
          <p:nvPr/>
        </p:nvCxnSpPr>
        <p:spPr>
          <a:xfrm rot="5400000">
            <a:off x="1766219" y="2802514"/>
            <a:ext cx="328827" cy="1"/>
          </a:xfrm>
          <a:prstGeom prst="straightConnector1">
            <a:avLst/>
          </a:prstGeom>
          <a:ln w="9525">
            <a:solidFill>
              <a:schemeClr val="bg2">
                <a:lumMod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9" name="textruta 28">
            <a:extLst>
              <a:ext uri="{FF2B5EF4-FFF2-40B4-BE49-F238E27FC236}">
                <a16:creationId xmlns:a16="http://schemas.microsoft.com/office/drawing/2014/main" id="{85E29252-3166-46A7-B046-A3B89DE6A4DE}"/>
              </a:ext>
            </a:extLst>
          </p:cNvPr>
          <p:cNvSpPr txBox="1"/>
          <p:nvPr/>
        </p:nvSpPr>
        <p:spPr>
          <a:xfrm>
            <a:off x="4384247" y="1852425"/>
            <a:ext cx="2147485" cy="215444"/>
          </a:xfrm>
          <a:prstGeom prst="rect">
            <a:avLst/>
          </a:prstGeom>
          <a:noFill/>
        </p:spPr>
        <p:txBody>
          <a:bodyPr wrap="square" lIns="0" tIns="0" rIns="0" bIns="0" rtlCol="0">
            <a:spAutoFit/>
          </a:bodyPr>
          <a:lstStyle/>
          <a:p>
            <a:r>
              <a:rPr lang="sv-SE" sz="1400" dirty="0">
                <a:latin typeface="+mj-lt"/>
              </a:rPr>
              <a:t>Befintliga layouter i mallen</a:t>
            </a:r>
          </a:p>
        </p:txBody>
      </p:sp>
      <p:grpSp>
        <p:nvGrpSpPr>
          <p:cNvPr id="33" name="Grupp 14">
            <a:extLst>
              <a:ext uri="{FF2B5EF4-FFF2-40B4-BE49-F238E27FC236}">
                <a16:creationId xmlns:a16="http://schemas.microsoft.com/office/drawing/2014/main" id="{7A07B40C-3C9A-4EC2-B762-1B7DF0198558}"/>
              </a:ext>
            </a:extLst>
          </p:cNvPr>
          <p:cNvGrpSpPr/>
          <p:nvPr/>
        </p:nvGrpSpPr>
        <p:grpSpPr>
          <a:xfrm>
            <a:off x="7124140" y="4204089"/>
            <a:ext cx="1888252" cy="288000"/>
            <a:chOff x="5191918" y="5389717"/>
            <a:chExt cx="1807898" cy="266283"/>
          </a:xfrm>
        </p:grpSpPr>
        <p:sp>
          <p:nvSpPr>
            <p:cNvPr id="34" name="TextBox 43">
              <a:extLst>
                <a:ext uri="{FF2B5EF4-FFF2-40B4-BE49-F238E27FC236}">
                  <a16:creationId xmlns:a16="http://schemas.microsoft.com/office/drawing/2014/main" id="{7B81A1AC-F9CE-437D-AACC-BDE6FC9C7FDA}"/>
                </a:ext>
              </a:extLst>
            </p:cNvPr>
            <p:cNvSpPr txBox="1"/>
            <p:nvPr/>
          </p:nvSpPr>
          <p:spPr>
            <a:xfrm>
              <a:off x="5191918" y="5402433"/>
              <a:ext cx="1807898" cy="246394"/>
            </a:xfrm>
            <a:prstGeom prst="rect">
              <a:avLst/>
            </a:prstGeom>
            <a:solidFill>
              <a:srgbClr val="FFFFFF">
                <a:alpha val="85000"/>
              </a:srgbClr>
            </a:solidFill>
          </p:spPr>
          <p:txBody>
            <a:bodyPr wrap="square" lIns="360000" tIns="0" rIns="0" bIns="0" rtlCol="0" anchor="ctr" anchorCtr="0">
              <a:noAutofit/>
            </a:bodyPr>
            <a:lstStyle/>
            <a:p>
              <a:pPr>
                <a:lnSpc>
                  <a:spcPct val="80000"/>
                </a:lnSpc>
              </a:pPr>
              <a:r>
                <a:rPr lang="sv-SE" sz="1000" b="1" dirty="0">
                  <a:solidFill>
                    <a:srgbClr val="FF0000"/>
                  </a:solidFill>
                </a:rPr>
                <a:t>Använd inte de inbyggda standardfärgerna. </a:t>
              </a:r>
            </a:p>
          </p:txBody>
        </p:sp>
        <p:sp>
          <p:nvSpPr>
            <p:cNvPr id="35" name="&quot;Not Allowed&quot; Symbol 44">
              <a:extLst>
                <a:ext uri="{FF2B5EF4-FFF2-40B4-BE49-F238E27FC236}">
                  <a16:creationId xmlns:a16="http://schemas.microsoft.com/office/drawing/2014/main" id="{0C888F55-6228-4B6C-A205-9AB34909BD5C}"/>
                </a:ext>
              </a:extLst>
            </p:cNvPr>
            <p:cNvSpPr/>
            <p:nvPr/>
          </p:nvSpPr>
          <p:spPr>
            <a:xfrm>
              <a:off x="5226368" y="5389717"/>
              <a:ext cx="275744" cy="266283"/>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350"/>
                </a:lnSpc>
              </a:pPr>
              <a:endParaRPr lang="sv-SE" sz="800" dirty="0">
                <a:solidFill>
                  <a:schemeClr val="tx1"/>
                </a:solidFill>
              </a:endParaRPr>
            </a:p>
          </p:txBody>
        </p:sp>
      </p:grpSp>
      <p:cxnSp>
        <p:nvCxnSpPr>
          <p:cNvPr id="36" name="Koppling: vinklad 23">
            <a:extLst>
              <a:ext uri="{FF2B5EF4-FFF2-40B4-BE49-F238E27FC236}">
                <a16:creationId xmlns:a16="http://schemas.microsoft.com/office/drawing/2014/main" id="{F367D5D3-0A61-4F48-85EA-9710CDE92011}"/>
              </a:ext>
            </a:extLst>
          </p:cNvPr>
          <p:cNvCxnSpPr>
            <a:cxnSpLocks/>
            <a:stCxn id="15" idx="3"/>
          </p:cNvCxnSpPr>
          <p:nvPr/>
        </p:nvCxnSpPr>
        <p:spPr>
          <a:xfrm flipH="1" flipV="1">
            <a:off x="2463645" y="3235852"/>
            <a:ext cx="178732" cy="938472"/>
          </a:xfrm>
          <a:prstGeom prst="bentConnector4">
            <a:avLst>
              <a:gd name="adj1" fmla="val -54814"/>
              <a:gd name="adj2" fmla="val 100036"/>
            </a:avLst>
          </a:prstGeom>
          <a:ln w="9525">
            <a:solidFill>
              <a:schemeClr val="bg2">
                <a:lumMod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7" name="Rectangle: Rounded Corners 52">
            <a:extLst>
              <a:ext uri="{FF2B5EF4-FFF2-40B4-BE49-F238E27FC236}">
                <a16:creationId xmlns:a16="http://schemas.microsoft.com/office/drawing/2014/main" id="{5AEC9D3C-93BF-4012-9B05-820C72B7E187}"/>
              </a:ext>
            </a:extLst>
          </p:cNvPr>
          <p:cNvSpPr/>
          <p:nvPr/>
        </p:nvSpPr>
        <p:spPr>
          <a:xfrm>
            <a:off x="7116929" y="2703190"/>
            <a:ext cx="1944000" cy="215445"/>
          </a:xfrm>
          <a:prstGeom prst="rect">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225"/>
              </a:lnSpc>
            </a:pPr>
            <a:endParaRPr lang="sv-SE" sz="1000" dirty="0"/>
          </a:p>
        </p:txBody>
      </p:sp>
      <p:sp>
        <p:nvSpPr>
          <p:cNvPr id="38" name="textruta 4">
            <a:extLst>
              <a:ext uri="{FF2B5EF4-FFF2-40B4-BE49-F238E27FC236}">
                <a16:creationId xmlns:a16="http://schemas.microsoft.com/office/drawing/2014/main" id="{DE8FCE5E-F088-4F20-83F0-39765520CE77}"/>
              </a:ext>
            </a:extLst>
          </p:cNvPr>
          <p:cNvSpPr txBox="1"/>
          <p:nvPr/>
        </p:nvSpPr>
        <p:spPr>
          <a:xfrm>
            <a:off x="846217" y="5060621"/>
            <a:ext cx="1836023" cy="215444"/>
          </a:xfrm>
          <a:prstGeom prst="rect">
            <a:avLst/>
          </a:prstGeom>
          <a:noFill/>
        </p:spPr>
        <p:txBody>
          <a:bodyPr wrap="square" lIns="0" tIns="0" rIns="0" bIns="0" rtlCol="0">
            <a:spAutoFit/>
          </a:bodyPr>
          <a:lstStyle/>
          <a:p>
            <a:r>
              <a:rPr lang="sv-SE" sz="1400" dirty="0">
                <a:latin typeface="+mj-lt"/>
              </a:rPr>
              <a:t>Klipp och klistra</a:t>
            </a:r>
          </a:p>
        </p:txBody>
      </p:sp>
      <p:sp>
        <p:nvSpPr>
          <p:cNvPr id="39" name="textruta 8">
            <a:extLst>
              <a:ext uri="{FF2B5EF4-FFF2-40B4-BE49-F238E27FC236}">
                <a16:creationId xmlns:a16="http://schemas.microsoft.com/office/drawing/2014/main" id="{29F3846A-9481-47AF-AB8C-B16BFBCE6CD0}"/>
              </a:ext>
            </a:extLst>
          </p:cNvPr>
          <p:cNvSpPr txBox="1"/>
          <p:nvPr/>
        </p:nvSpPr>
        <p:spPr>
          <a:xfrm>
            <a:off x="846217" y="5341753"/>
            <a:ext cx="3192384" cy="1110196"/>
          </a:xfrm>
          <a:prstGeom prst="rect">
            <a:avLst/>
          </a:prstGeom>
          <a:noFill/>
        </p:spPr>
        <p:txBody>
          <a:bodyPr wrap="square" lIns="0" tIns="0" rIns="0" bIns="32659" rtlCol="0">
            <a:spAutoFit/>
          </a:bodyPr>
          <a:lstStyle/>
          <a:p>
            <a:r>
              <a:rPr lang="sv-SE" sz="1000" dirty="0"/>
              <a:t>Bäst brukar vara att kopiera och klistra in enskilda objekt.</a:t>
            </a:r>
          </a:p>
          <a:p>
            <a:r>
              <a:rPr lang="sv-SE" sz="1000" dirty="0"/>
              <a:t>Tänk på att formatet från den gamla mallen/presentationen kan skilja sig åt och därför kommer det fungera olika. PowerPoint försöker alltid anpassa sig till den nya layouten men beroende på likheten mellan gamla och nya så fungerar det olika bra. </a:t>
            </a:r>
          </a:p>
          <a:p>
            <a:r>
              <a:rPr lang="sv-SE" sz="1000" dirty="0"/>
              <a:t>Använd alltid platshållare där det finns möjlighet.</a:t>
            </a:r>
          </a:p>
        </p:txBody>
      </p:sp>
      <p:pic>
        <p:nvPicPr>
          <p:cNvPr id="40" name="Bildobjekt 39">
            <a:extLst>
              <a:ext uri="{FF2B5EF4-FFF2-40B4-BE49-F238E27FC236}">
                <a16:creationId xmlns:a16="http://schemas.microsoft.com/office/drawing/2014/main" id="{311FFF46-167C-4972-B60E-8C5B7F65F8C8}"/>
              </a:ext>
            </a:extLst>
          </p:cNvPr>
          <p:cNvPicPr>
            <a:picLocks noChangeAspect="1"/>
          </p:cNvPicPr>
          <p:nvPr/>
        </p:nvPicPr>
        <p:blipFill rotWithShape="1">
          <a:blip r:embed="rId7"/>
          <a:srcRect l="22490" t="24582" r="23037" b="18004"/>
          <a:stretch/>
        </p:blipFill>
        <p:spPr>
          <a:xfrm>
            <a:off x="4038601" y="5961079"/>
            <a:ext cx="675474" cy="490521"/>
          </a:xfrm>
          <a:prstGeom prst="rect">
            <a:avLst/>
          </a:prstGeom>
          <a:ln>
            <a:solidFill>
              <a:schemeClr val="accent3">
                <a:lumMod val="90000"/>
              </a:schemeClr>
            </a:solidFill>
          </a:ln>
        </p:spPr>
      </p:pic>
      <p:pic>
        <p:nvPicPr>
          <p:cNvPr id="7" name="Picture 6">
            <a:extLst>
              <a:ext uri="{FF2B5EF4-FFF2-40B4-BE49-F238E27FC236}">
                <a16:creationId xmlns:a16="http://schemas.microsoft.com/office/drawing/2014/main" id="{DB923FBC-DD71-44F5-8D29-9EAC0676D5F4}"/>
              </a:ext>
            </a:extLst>
          </p:cNvPr>
          <p:cNvPicPr>
            <a:picLocks noChangeAspect="1"/>
          </p:cNvPicPr>
          <p:nvPr/>
        </p:nvPicPr>
        <p:blipFill>
          <a:blip r:embed="rId8"/>
          <a:stretch>
            <a:fillRect/>
          </a:stretch>
        </p:blipFill>
        <p:spPr>
          <a:xfrm>
            <a:off x="4425766" y="2199509"/>
            <a:ext cx="2147485" cy="3223707"/>
          </a:xfrm>
          <a:prstGeom prst="rect">
            <a:avLst/>
          </a:prstGeom>
        </p:spPr>
      </p:pic>
    </p:spTree>
    <p:extLst>
      <p:ext uri="{BB962C8B-B14F-4D97-AF65-F5344CB8AC3E}">
        <p14:creationId xmlns:p14="http://schemas.microsoft.com/office/powerpoint/2010/main" val="3341996942"/>
      </p:ext>
    </p:extLst>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1" name="Bildobjekt 40">
            <a:extLst>
              <a:ext uri="{FF2B5EF4-FFF2-40B4-BE49-F238E27FC236}">
                <a16:creationId xmlns:a16="http://schemas.microsoft.com/office/drawing/2014/main" id="{F903A24A-0556-4453-9573-989F1B0113A3}"/>
              </a:ext>
            </a:extLst>
          </p:cNvPr>
          <p:cNvPicPr>
            <a:picLocks noChangeAspect="1"/>
          </p:cNvPicPr>
          <p:nvPr/>
        </p:nvPicPr>
        <p:blipFill>
          <a:blip r:embed="rId3"/>
          <a:srcRect/>
          <a:stretch/>
        </p:blipFill>
        <p:spPr>
          <a:xfrm>
            <a:off x="849119" y="4860556"/>
            <a:ext cx="1831024" cy="774928"/>
          </a:xfrm>
          <a:prstGeom prst="rect">
            <a:avLst/>
          </a:prstGeom>
          <a:ln>
            <a:solidFill>
              <a:schemeClr val="tx1">
                <a:lumMod val="50000"/>
                <a:lumOff val="50000"/>
              </a:schemeClr>
            </a:solidFill>
          </a:ln>
        </p:spPr>
      </p:pic>
      <p:grpSp>
        <p:nvGrpSpPr>
          <p:cNvPr id="42" name="Grupp 41">
            <a:extLst>
              <a:ext uri="{FF2B5EF4-FFF2-40B4-BE49-F238E27FC236}">
                <a16:creationId xmlns:a16="http://schemas.microsoft.com/office/drawing/2014/main" id="{1C4E6F6A-3657-4DB3-BA57-24F64B0E7B68}"/>
              </a:ext>
            </a:extLst>
          </p:cNvPr>
          <p:cNvGrpSpPr/>
          <p:nvPr/>
        </p:nvGrpSpPr>
        <p:grpSpPr>
          <a:xfrm>
            <a:off x="926544" y="4909759"/>
            <a:ext cx="504000" cy="219219"/>
            <a:chOff x="945206" y="4909759"/>
            <a:chExt cx="458858" cy="219219"/>
          </a:xfrm>
        </p:grpSpPr>
        <p:sp>
          <p:nvSpPr>
            <p:cNvPr id="43" name="Rectangle: Rounded Corners 12">
              <a:extLst>
                <a:ext uri="{FF2B5EF4-FFF2-40B4-BE49-F238E27FC236}">
                  <a16:creationId xmlns:a16="http://schemas.microsoft.com/office/drawing/2014/main" id="{BE75AC8A-54B8-4DB4-AC20-4603AA21C7CF}"/>
                </a:ext>
              </a:extLst>
            </p:cNvPr>
            <p:cNvSpPr/>
            <p:nvPr/>
          </p:nvSpPr>
          <p:spPr>
            <a:xfrm>
              <a:off x="945206" y="4909759"/>
              <a:ext cx="458858" cy="219219"/>
            </a:xfrm>
            <a:prstGeom prst="rect">
              <a:avLst/>
            </a:prstGeom>
            <a:solidFill>
              <a:srgbClr val="AA0032">
                <a:alpha val="25098"/>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225"/>
                </a:lnSpc>
              </a:pPr>
              <a:endParaRPr lang="sv-SE" sz="1000" dirty="0"/>
            </a:p>
          </p:txBody>
        </p:sp>
        <p:sp>
          <p:nvSpPr>
            <p:cNvPr id="44" name="&quot;Not Allowed&quot; Symbol 37">
              <a:extLst>
                <a:ext uri="{FF2B5EF4-FFF2-40B4-BE49-F238E27FC236}">
                  <a16:creationId xmlns:a16="http://schemas.microsoft.com/office/drawing/2014/main" id="{E0243692-74F4-4090-B973-E4697D86E40C}"/>
                </a:ext>
              </a:extLst>
            </p:cNvPr>
            <p:cNvSpPr/>
            <p:nvPr/>
          </p:nvSpPr>
          <p:spPr>
            <a:xfrm>
              <a:off x="970935" y="4929208"/>
              <a:ext cx="160600" cy="177005"/>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225"/>
                </a:lnSpc>
              </a:pPr>
              <a:endParaRPr lang="sv-SE" sz="1000" dirty="0">
                <a:solidFill>
                  <a:srgbClr val="FF0000"/>
                </a:solidFill>
              </a:endParaRPr>
            </a:p>
          </p:txBody>
        </p:sp>
        <p:sp>
          <p:nvSpPr>
            <p:cNvPr id="45" name="&quot;Not Allowed&quot; Symbol 38">
              <a:extLst>
                <a:ext uri="{FF2B5EF4-FFF2-40B4-BE49-F238E27FC236}">
                  <a16:creationId xmlns:a16="http://schemas.microsoft.com/office/drawing/2014/main" id="{77229DD1-4326-47B7-AA82-7B30F9271CB5}"/>
                </a:ext>
              </a:extLst>
            </p:cNvPr>
            <p:cNvSpPr/>
            <p:nvPr/>
          </p:nvSpPr>
          <p:spPr>
            <a:xfrm>
              <a:off x="1193575" y="4929208"/>
              <a:ext cx="160600" cy="177005"/>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225"/>
                </a:lnSpc>
              </a:pPr>
              <a:endParaRPr lang="sv-SE" sz="1000" dirty="0">
                <a:solidFill>
                  <a:srgbClr val="FF0000"/>
                </a:solidFill>
              </a:endParaRPr>
            </a:p>
          </p:txBody>
        </p:sp>
      </p:grpSp>
      <p:sp>
        <p:nvSpPr>
          <p:cNvPr id="46" name="textruta 5">
            <a:extLst>
              <a:ext uri="{FF2B5EF4-FFF2-40B4-BE49-F238E27FC236}">
                <a16:creationId xmlns:a16="http://schemas.microsoft.com/office/drawing/2014/main" id="{F9FB3A16-B264-4613-94A7-948ECAA660D4}"/>
              </a:ext>
            </a:extLst>
          </p:cNvPr>
          <p:cNvSpPr txBox="1"/>
          <p:nvPr/>
        </p:nvSpPr>
        <p:spPr>
          <a:xfrm>
            <a:off x="846216" y="4252300"/>
            <a:ext cx="2136208" cy="340754"/>
          </a:xfrm>
          <a:prstGeom prst="rect">
            <a:avLst/>
          </a:prstGeom>
          <a:noFill/>
        </p:spPr>
        <p:txBody>
          <a:bodyPr wrap="square" lIns="0" tIns="0" rIns="0" bIns="32659" rtlCol="0">
            <a:spAutoFit/>
          </a:bodyPr>
          <a:lstStyle/>
          <a:p>
            <a:r>
              <a:rPr lang="sv-SE" sz="1000" dirty="0"/>
              <a:t>Använd </a:t>
            </a:r>
            <a:r>
              <a:rPr lang="sv-SE" sz="1000" b="1" dirty="0"/>
              <a:t>inte</a:t>
            </a:r>
            <a:r>
              <a:rPr lang="sv-SE" sz="1000" dirty="0"/>
              <a:t> dessa funktioner för att göra punktlista eller numrerad lista.</a:t>
            </a:r>
          </a:p>
        </p:txBody>
      </p:sp>
      <p:sp>
        <p:nvSpPr>
          <p:cNvPr id="47" name="textruta 8">
            <a:extLst>
              <a:ext uri="{FF2B5EF4-FFF2-40B4-BE49-F238E27FC236}">
                <a16:creationId xmlns:a16="http://schemas.microsoft.com/office/drawing/2014/main" id="{3E44D505-3D08-4E15-B140-5EF3FBB8B06C}"/>
              </a:ext>
            </a:extLst>
          </p:cNvPr>
          <p:cNvSpPr txBox="1"/>
          <p:nvPr/>
        </p:nvSpPr>
        <p:spPr>
          <a:xfrm>
            <a:off x="846216" y="5871369"/>
            <a:ext cx="2245061" cy="494643"/>
          </a:xfrm>
          <a:prstGeom prst="rect">
            <a:avLst/>
          </a:prstGeom>
          <a:noFill/>
        </p:spPr>
        <p:txBody>
          <a:bodyPr wrap="square" lIns="0" tIns="0" rIns="0" bIns="32659" rtlCol="0">
            <a:spAutoFit/>
          </a:bodyPr>
          <a:lstStyle/>
          <a:p>
            <a:r>
              <a:rPr lang="sv-SE" sz="1000" dirty="0"/>
              <a:t>För att ändra nivån på format så klickar du på </a:t>
            </a:r>
            <a:r>
              <a:rPr lang="sv-SE" sz="1000" b="1" dirty="0"/>
              <a:t>Öka/Minska indrag </a:t>
            </a:r>
            <a:r>
              <a:rPr lang="sv-SE" sz="1000" dirty="0"/>
              <a:t>alt. </a:t>
            </a:r>
            <a:r>
              <a:rPr lang="sv-SE" sz="1000" b="1" dirty="0" err="1"/>
              <a:t>Tab</a:t>
            </a:r>
            <a:r>
              <a:rPr lang="sv-SE" sz="1000" b="1" dirty="0"/>
              <a:t>/</a:t>
            </a:r>
            <a:r>
              <a:rPr lang="sv-SE" sz="1000" b="1" dirty="0" err="1"/>
              <a:t>Shift+Tab</a:t>
            </a:r>
            <a:r>
              <a:rPr lang="sv-SE" sz="1000" b="1" dirty="0"/>
              <a:t>.</a:t>
            </a:r>
          </a:p>
        </p:txBody>
      </p:sp>
      <p:cxnSp>
        <p:nvCxnSpPr>
          <p:cNvPr id="48" name="Rak pilkoppling 47">
            <a:extLst>
              <a:ext uri="{FF2B5EF4-FFF2-40B4-BE49-F238E27FC236}">
                <a16:creationId xmlns:a16="http://schemas.microsoft.com/office/drawing/2014/main" id="{0B607092-9B21-4FCA-B116-BC0AD04461E1}"/>
              </a:ext>
            </a:extLst>
          </p:cNvPr>
          <p:cNvCxnSpPr>
            <a:cxnSpLocks/>
          </p:cNvCxnSpPr>
          <p:nvPr/>
        </p:nvCxnSpPr>
        <p:spPr>
          <a:xfrm>
            <a:off x="609600" y="4995600"/>
            <a:ext cx="212970" cy="3261"/>
          </a:xfrm>
          <a:prstGeom prst="straightConnector1">
            <a:avLst/>
          </a:prstGeom>
          <a:ln w="9525" cap="rnd">
            <a:solidFill>
              <a:schemeClr val="bg2">
                <a:lumMod val="25000"/>
              </a:schemeClr>
            </a:solidFill>
            <a:round/>
            <a:tailEnd type="arrow"/>
          </a:ln>
        </p:spPr>
        <p:style>
          <a:lnRef idx="1">
            <a:schemeClr val="accent1"/>
          </a:lnRef>
          <a:fillRef idx="0">
            <a:schemeClr val="accent1"/>
          </a:fillRef>
          <a:effectRef idx="0">
            <a:schemeClr val="accent1"/>
          </a:effectRef>
          <a:fontRef idx="minor">
            <a:schemeClr val="tx1"/>
          </a:fontRef>
        </p:style>
      </p:cxnSp>
      <p:sp>
        <p:nvSpPr>
          <p:cNvPr id="49" name="Rectangle: Rounded Corners 12">
            <a:extLst>
              <a:ext uri="{FF2B5EF4-FFF2-40B4-BE49-F238E27FC236}">
                <a16:creationId xmlns:a16="http://schemas.microsoft.com/office/drawing/2014/main" id="{E1AC7C0D-7CD0-4D59-8601-9ECC58C537F8}"/>
              </a:ext>
            </a:extLst>
          </p:cNvPr>
          <p:cNvSpPr/>
          <p:nvPr/>
        </p:nvSpPr>
        <p:spPr>
          <a:xfrm>
            <a:off x="1550198" y="4909759"/>
            <a:ext cx="432000" cy="219219"/>
          </a:xfrm>
          <a:prstGeom prst="rect">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225"/>
              </a:lnSpc>
            </a:pPr>
            <a:endParaRPr lang="sv-SE" sz="1000" dirty="0"/>
          </a:p>
        </p:txBody>
      </p:sp>
      <p:cxnSp>
        <p:nvCxnSpPr>
          <p:cNvPr id="50" name="Rak pilkoppling 49">
            <a:extLst>
              <a:ext uri="{FF2B5EF4-FFF2-40B4-BE49-F238E27FC236}">
                <a16:creationId xmlns:a16="http://schemas.microsoft.com/office/drawing/2014/main" id="{A888FEF9-B106-47DC-ADD3-9ECC94EAD0F9}"/>
              </a:ext>
            </a:extLst>
          </p:cNvPr>
          <p:cNvCxnSpPr>
            <a:cxnSpLocks/>
          </p:cNvCxnSpPr>
          <p:nvPr/>
        </p:nvCxnSpPr>
        <p:spPr>
          <a:xfrm flipV="1">
            <a:off x="1755486" y="5128979"/>
            <a:ext cx="0" cy="609497"/>
          </a:xfrm>
          <a:prstGeom prst="straightConnector1">
            <a:avLst/>
          </a:prstGeom>
          <a:ln w="9525" cap="rnd">
            <a:solidFill>
              <a:schemeClr val="bg2">
                <a:lumMod val="25000"/>
              </a:schemeClr>
            </a:solidFill>
            <a:round/>
            <a:tailEnd type="arrow"/>
          </a:ln>
        </p:spPr>
        <p:style>
          <a:lnRef idx="1">
            <a:schemeClr val="accent1"/>
          </a:lnRef>
          <a:fillRef idx="0">
            <a:schemeClr val="accent1"/>
          </a:fillRef>
          <a:effectRef idx="0">
            <a:schemeClr val="accent1"/>
          </a:effectRef>
          <a:fontRef idx="minor">
            <a:schemeClr val="tx1"/>
          </a:fontRef>
        </p:style>
      </p:cxnSp>
      <p:pic>
        <p:nvPicPr>
          <p:cNvPr id="51" name="Bildobjekt 50">
            <a:extLst>
              <a:ext uri="{FF2B5EF4-FFF2-40B4-BE49-F238E27FC236}">
                <a16:creationId xmlns:a16="http://schemas.microsoft.com/office/drawing/2014/main" id="{57FC47DF-67C7-4315-834F-20C91F3F9206}"/>
              </a:ext>
            </a:extLst>
          </p:cNvPr>
          <p:cNvPicPr>
            <a:picLocks noChangeAspect="1"/>
          </p:cNvPicPr>
          <p:nvPr/>
        </p:nvPicPr>
        <p:blipFill>
          <a:blip r:embed="rId4"/>
          <a:srcRect/>
          <a:stretch/>
        </p:blipFill>
        <p:spPr>
          <a:xfrm>
            <a:off x="9019081" y="2874241"/>
            <a:ext cx="1246069" cy="674954"/>
          </a:xfrm>
          <a:prstGeom prst="rect">
            <a:avLst/>
          </a:prstGeom>
          <a:ln>
            <a:solidFill>
              <a:schemeClr val="tx1">
                <a:lumMod val="50000"/>
                <a:lumOff val="50000"/>
              </a:schemeClr>
            </a:solidFill>
          </a:ln>
        </p:spPr>
      </p:pic>
      <p:sp>
        <p:nvSpPr>
          <p:cNvPr id="52" name="textruta 10">
            <a:extLst>
              <a:ext uri="{FF2B5EF4-FFF2-40B4-BE49-F238E27FC236}">
                <a16:creationId xmlns:a16="http://schemas.microsoft.com/office/drawing/2014/main" id="{1BE99547-03CA-4E0B-8089-625BA95F766F}"/>
              </a:ext>
            </a:extLst>
          </p:cNvPr>
          <p:cNvSpPr txBox="1"/>
          <p:nvPr/>
        </p:nvSpPr>
        <p:spPr>
          <a:xfrm>
            <a:off x="9019081" y="2086328"/>
            <a:ext cx="1495766" cy="648531"/>
          </a:xfrm>
          <a:prstGeom prst="rect">
            <a:avLst/>
          </a:prstGeom>
          <a:noFill/>
        </p:spPr>
        <p:txBody>
          <a:bodyPr wrap="square" lIns="0" tIns="0" rIns="0" bIns="32659" rtlCol="0">
            <a:spAutoFit/>
          </a:bodyPr>
          <a:lstStyle/>
          <a:p>
            <a:r>
              <a:rPr lang="sv-SE" sz="1000" dirty="0"/>
              <a:t>Om filen blir för tung och du vill minska storleken så välj en bild och klicka på </a:t>
            </a:r>
            <a:r>
              <a:rPr lang="sv-SE" sz="1000" b="1" dirty="0"/>
              <a:t>Komprimera bilder</a:t>
            </a:r>
            <a:r>
              <a:rPr lang="sv-SE" sz="1000" dirty="0"/>
              <a:t>.</a:t>
            </a:r>
          </a:p>
        </p:txBody>
      </p:sp>
      <p:sp>
        <p:nvSpPr>
          <p:cNvPr id="53" name="Rectangle: Rounded Corners 52">
            <a:extLst>
              <a:ext uri="{FF2B5EF4-FFF2-40B4-BE49-F238E27FC236}">
                <a16:creationId xmlns:a16="http://schemas.microsoft.com/office/drawing/2014/main" id="{A9A83F11-8DB6-4450-9DC2-3257AC660A33}"/>
              </a:ext>
            </a:extLst>
          </p:cNvPr>
          <p:cNvSpPr/>
          <p:nvPr/>
        </p:nvSpPr>
        <p:spPr>
          <a:xfrm>
            <a:off x="9019081" y="2867864"/>
            <a:ext cx="1245600" cy="212400"/>
          </a:xfrm>
          <a:prstGeom prst="rect">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225"/>
              </a:lnSpc>
            </a:pPr>
            <a:endParaRPr lang="sv-SE" sz="1000" dirty="0"/>
          </a:p>
        </p:txBody>
      </p:sp>
      <p:sp>
        <p:nvSpPr>
          <p:cNvPr id="54" name="textruta 10">
            <a:extLst>
              <a:ext uri="{FF2B5EF4-FFF2-40B4-BE49-F238E27FC236}">
                <a16:creationId xmlns:a16="http://schemas.microsoft.com/office/drawing/2014/main" id="{50B4DD73-ABE2-4781-ABAD-3D3252AED199}"/>
              </a:ext>
            </a:extLst>
          </p:cNvPr>
          <p:cNvSpPr txBox="1"/>
          <p:nvPr/>
        </p:nvSpPr>
        <p:spPr>
          <a:xfrm>
            <a:off x="8540257" y="6024328"/>
            <a:ext cx="2729863" cy="186866"/>
          </a:xfrm>
          <a:prstGeom prst="rect">
            <a:avLst/>
          </a:prstGeom>
          <a:noFill/>
        </p:spPr>
        <p:txBody>
          <a:bodyPr wrap="square" lIns="0" tIns="0" rIns="0" bIns="32659" rtlCol="0">
            <a:spAutoFit/>
          </a:bodyPr>
          <a:lstStyle/>
          <a:p>
            <a:r>
              <a:rPr lang="sv-SE" sz="1000" dirty="0"/>
              <a:t>Välj </a:t>
            </a:r>
            <a:r>
              <a:rPr lang="sv-SE" sz="1000" b="1" dirty="0"/>
              <a:t>upplösning</a:t>
            </a:r>
            <a:r>
              <a:rPr lang="sv-SE" sz="1000" dirty="0"/>
              <a:t>. </a:t>
            </a:r>
          </a:p>
        </p:txBody>
      </p:sp>
      <p:pic>
        <p:nvPicPr>
          <p:cNvPr id="55" name="Bildobjekt 54">
            <a:extLst>
              <a:ext uri="{FF2B5EF4-FFF2-40B4-BE49-F238E27FC236}">
                <a16:creationId xmlns:a16="http://schemas.microsoft.com/office/drawing/2014/main" id="{CFCCB526-A93B-4C09-84B6-46BC7C8DF07A}"/>
              </a:ext>
            </a:extLst>
          </p:cNvPr>
          <p:cNvPicPr>
            <a:picLocks noChangeAspect="1"/>
          </p:cNvPicPr>
          <p:nvPr/>
        </p:nvPicPr>
        <p:blipFill>
          <a:blip r:embed="rId5"/>
          <a:stretch>
            <a:fillRect/>
          </a:stretch>
        </p:blipFill>
        <p:spPr>
          <a:xfrm>
            <a:off x="8526430" y="4252300"/>
            <a:ext cx="2826579" cy="1652934"/>
          </a:xfrm>
          <a:prstGeom prst="rect">
            <a:avLst/>
          </a:prstGeom>
          <a:ln>
            <a:solidFill>
              <a:schemeClr val="tx1">
                <a:lumMod val="50000"/>
                <a:lumOff val="50000"/>
              </a:schemeClr>
            </a:solidFill>
          </a:ln>
        </p:spPr>
      </p:pic>
      <p:sp>
        <p:nvSpPr>
          <p:cNvPr id="56" name="Rektangel 55">
            <a:extLst>
              <a:ext uri="{FF2B5EF4-FFF2-40B4-BE49-F238E27FC236}">
                <a16:creationId xmlns:a16="http://schemas.microsoft.com/office/drawing/2014/main" id="{F525F38D-13DE-45DB-9C0A-1C25BA4B86E0}"/>
              </a:ext>
            </a:extLst>
          </p:cNvPr>
          <p:cNvSpPr/>
          <p:nvPr/>
        </p:nvSpPr>
        <p:spPr>
          <a:xfrm>
            <a:off x="8526430" y="3870232"/>
            <a:ext cx="2743679" cy="340754"/>
          </a:xfrm>
          <a:prstGeom prst="rect">
            <a:avLst/>
          </a:prstGeom>
          <a:noFill/>
        </p:spPr>
        <p:txBody>
          <a:bodyPr wrap="square" lIns="0" tIns="0" rIns="0" bIns="32659" rtlCol="0">
            <a:spAutoFit/>
          </a:bodyPr>
          <a:lstStyle/>
          <a:p>
            <a:r>
              <a:rPr lang="sv-SE" sz="1000" dirty="0"/>
              <a:t>Om du önskar göra detta på alla bilder så klicka ur </a:t>
            </a:r>
            <a:r>
              <a:rPr lang="sv-SE" sz="1000" b="1" dirty="0"/>
              <a:t>Använd endast på den här bilden</a:t>
            </a:r>
            <a:r>
              <a:rPr lang="sv-SE" sz="1000" dirty="0"/>
              <a:t>.</a:t>
            </a:r>
          </a:p>
        </p:txBody>
      </p:sp>
      <p:cxnSp>
        <p:nvCxnSpPr>
          <p:cNvPr id="57" name="Rak pilkoppling 56">
            <a:extLst>
              <a:ext uri="{FF2B5EF4-FFF2-40B4-BE49-F238E27FC236}">
                <a16:creationId xmlns:a16="http://schemas.microsoft.com/office/drawing/2014/main" id="{56AC88DB-C486-4386-9D5A-6CCD5D4E0490}"/>
              </a:ext>
            </a:extLst>
          </p:cNvPr>
          <p:cNvCxnSpPr>
            <a:cxnSpLocks/>
          </p:cNvCxnSpPr>
          <p:nvPr/>
        </p:nvCxnSpPr>
        <p:spPr>
          <a:xfrm>
            <a:off x="8424878" y="4642219"/>
            <a:ext cx="230757" cy="0"/>
          </a:xfrm>
          <a:prstGeom prst="straightConnector1">
            <a:avLst/>
          </a:prstGeom>
          <a:ln w="9525" cap="rnd">
            <a:solidFill>
              <a:schemeClr val="bg2">
                <a:lumMod val="25000"/>
              </a:schemeClr>
            </a:solidFill>
            <a:round/>
            <a:tailEnd type="arrow"/>
          </a:ln>
        </p:spPr>
        <p:style>
          <a:lnRef idx="1">
            <a:schemeClr val="accent1"/>
          </a:lnRef>
          <a:fillRef idx="0">
            <a:schemeClr val="accent1"/>
          </a:fillRef>
          <a:effectRef idx="0">
            <a:schemeClr val="accent1"/>
          </a:effectRef>
          <a:fontRef idx="minor">
            <a:schemeClr val="tx1"/>
          </a:fontRef>
        </p:style>
      </p:cxnSp>
      <p:cxnSp>
        <p:nvCxnSpPr>
          <p:cNvPr id="58" name="Rak pilkoppling 57">
            <a:extLst>
              <a:ext uri="{FF2B5EF4-FFF2-40B4-BE49-F238E27FC236}">
                <a16:creationId xmlns:a16="http://schemas.microsoft.com/office/drawing/2014/main" id="{7FF98C84-F9F4-4CC4-97FF-A378D2412972}"/>
              </a:ext>
            </a:extLst>
          </p:cNvPr>
          <p:cNvCxnSpPr>
            <a:cxnSpLocks/>
          </p:cNvCxnSpPr>
          <p:nvPr/>
        </p:nvCxnSpPr>
        <p:spPr>
          <a:xfrm flipV="1">
            <a:off x="8667438" y="5738476"/>
            <a:ext cx="0" cy="271520"/>
          </a:xfrm>
          <a:prstGeom prst="straightConnector1">
            <a:avLst/>
          </a:prstGeom>
          <a:ln w="9525" cap="rnd">
            <a:solidFill>
              <a:schemeClr val="bg2">
                <a:lumMod val="25000"/>
              </a:schemeClr>
            </a:solidFill>
            <a:round/>
            <a:tailEnd type="arrow"/>
          </a:ln>
        </p:spPr>
        <p:style>
          <a:lnRef idx="1">
            <a:schemeClr val="accent1"/>
          </a:lnRef>
          <a:fillRef idx="0">
            <a:schemeClr val="accent1"/>
          </a:fillRef>
          <a:effectRef idx="0">
            <a:schemeClr val="accent1"/>
          </a:effectRef>
          <a:fontRef idx="minor">
            <a:schemeClr val="tx1"/>
          </a:fontRef>
        </p:style>
      </p:cxnSp>
      <p:sp>
        <p:nvSpPr>
          <p:cNvPr id="59" name="textruta 10">
            <a:extLst>
              <a:ext uri="{FF2B5EF4-FFF2-40B4-BE49-F238E27FC236}">
                <a16:creationId xmlns:a16="http://schemas.microsoft.com/office/drawing/2014/main" id="{3D68CEA2-C330-486D-A641-ED813F6E6764}"/>
              </a:ext>
            </a:extLst>
          </p:cNvPr>
          <p:cNvSpPr txBox="1"/>
          <p:nvPr/>
        </p:nvSpPr>
        <p:spPr>
          <a:xfrm>
            <a:off x="10395937" y="2328363"/>
            <a:ext cx="1318809" cy="1318809"/>
          </a:xfrm>
          <a:prstGeom prst="ellipse">
            <a:avLst/>
          </a:prstGeom>
          <a:solidFill>
            <a:schemeClr val="tx2"/>
          </a:solidFill>
        </p:spPr>
        <p:txBody>
          <a:bodyPr wrap="square" lIns="0" tIns="0" rIns="0" bIns="0" rtlCol="0" anchor="ctr" anchorCtr="0">
            <a:noAutofit/>
          </a:bodyPr>
          <a:lstStyle/>
          <a:p>
            <a:pPr algn="ctr"/>
            <a:r>
              <a:rPr lang="sv-SE" sz="900" b="1" dirty="0">
                <a:solidFill>
                  <a:schemeClr val="bg1"/>
                </a:solidFill>
              </a:rPr>
              <a:t>Viktigt!</a:t>
            </a:r>
            <a:r>
              <a:rPr lang="sv-SE" sz="900" dirty="0">
                <a:solidFill>
                  <a:schemeClr val="bg1"/>
                </a:solidFill>
              </a:rPr>
              <a:t> komprimerade bilderna går inte att återställa. Bilderna måste läggas in </a:t>
            </a:r>
          </a:p>
          <a:p>
            <a:pPr algn="ctr"/>
            <a:r>
              <a:rPr lang="sv-SE" sz="900" dirty="0">
                <a:solidFill>
                  <a:schemeClr val="bg1"/>
                </a:solidFill>
              </a:rPr>
              <a:t>på nytt.</a:t>
            </a:r>
          </a:p>
        </p:txBody>
      </p:sp>
      <p:sp>
        <p:nvSpPr>
          <p:cNvPr id="60" name="textruta 4">
            <a:extLst>
              <a:ext uri="{FF2B5EF4-FFF2-40B4-BE49-F238E27FC236}">
                <a16:creationId xmlns:a16="http://schemas.microsoft.com/office/drawing/2014/main" id="{C98E915D-B70F-4A03-A607-E5491DB4F4F7}"/>
              </a:ext>
            </a:extLst>
          </p:cNvPr>
          <p:cNvSpPr txBox="1"/>
          <p:nvPr/>
        </p:nvSpPr>
        <p:spPr>
          <a:xfrm>
            <a:off x="846217" y="1821024"/>
            <a:ext cx="1836023" cy="215444"/>
          </a:xfrm>
          <a:prstGeom prst="rect">
            <a:avLst/>
          </a:prstGeom>
          <a:noFill/>
        </p:spPr>
        <p:txBody>
          <a:bodyPr wrap="square" lIns="0" tIns="0" rIns="0" bIns="0" rtlCol="0">
            <a:spAutoFit/>
          </a:bodyPr>
          <a:lstStyle/>
          <a:p>
            <a:r>
              <a:rPr lang="sv-SE" sz="1400" dirty="0">
                <a:latin typeface="+mj-lt"/>
              </a:rPr>
              <a:t>Punktlista och format</a:t>
            </a:r>
          </a:p>
        </p:txBody>
      </p:sp>
      <p:sp>
        <p:nvSpPr>
          <p:cNvPr id="61" name="textruta 4">
            <a:extLst>
              <a:ext uri="{FF2B5EF4-FFF2-40B4-BE49-F238E27FC236}">
                <a16:creationId xmlns:a16="http://schemas.microsoft.com/office/drawing/2014/main" id="{65C2F720-0061-4DE3-8FA4-CF5FA9412FDC}"/>
              </a:ext>
            </a:extLst>
          </p:cNvPr>
          <p:cNvSpPr txBox="1"/>
          <p:nvPr/>
        </p:nvSpPr>
        <p:spPr>
          <a:xfrm>
            <a:off x="9019080" y="1821024"/>
            <a:ext cx="2100965" cy="223990"/>
          </a:xfrm>
          <a:prstGeom prst="rect">
            <a:avLst/>
          </a:prstGeom>
          <a:noFill/>
        </p:spPr>
        <p:txBody>
          <a:bodyPr wrap="square" lIns="0" tIns="0" rIns="0" bIns="0" rtlCol="0">
            <a:spAutoFit/>
          </a:bodyPr>
          <a:lstStyle/>
          <a:p>
            <a:r>
              <a:rPr lang="sv-SE" sz="1400" dirty="0">
                <a:latin typeface="+mj-lt"/>
              </a:rPr>
              <a:t>Bilder</a:t>
            </a:r>
          </a:p>
        </p:txBody>
      </p:sp>
      <p:sp>
        <p:nvSpPr>
          <p:cNvPr id="62" name="textruta 8">
            <a:extLst>
              <a:ext uri="{FF2B5EF4-FFF2-40B4-BE49-F238E27FC236}">
                <a16:creationId xmlns:a16="http://schemas.microsoft.com/office/drawing/2014/main" id="{8F5DCE94-BF7D-44F0-B5B1-2208060C152A}"/>
              </a:ext>
            </a:extLst>
          </p:cNvPr>
          <p:cNvSpPr txBox="1"/>
          <p:nvPr/>
        </p:nvSpPr>
        <p:spPr>
          <a:xfrm>
            <a:off x="846216" y="2102156"/>
            <a:ext cx="2245062" cy="340754"/>
          </a:xfrm>
          <a:prstGeom prst="rect">
            <a:avLst/>
          </a:prstGeom>
          <a:noFill/>
        </p:spPr>
        <p:txBody>
          <a:bodyPr wrap="square" lIns="0" tIns="0" rIns="0" bIns="32659" rtlCol="0">
            <a:spAutoFit/>
          </a:bodyPr>
          <a:lstStyle/>
          <a:p>
            <a:r>
              <a:rPr lang="sv-SE" sz="1000" dirty="0"/>
              <a:t>De olika formatnivåerna som finns i mallen. </a:t>
            </a:r>
          </a:p>
        </p:txBody>
      </p:sp>
      <p:cxnSp>
        <p:nvCxnSpPr>
          <p:cNvPr id="63" name="Rak koppling 62">
            <a:extLst>
              <a:ext uri="{FF2B5EF4-FFF2-40B4-BE49-F238E27FC236}">
                <a16:creationId xmlns:a16="http://schemas.microsoft.com/office/drawing/2014/main" id="{7DB26115-3798-412A-B689-9AC6C0629C27}"/>
              </a:ext>
            </a:extLst>
          </p:cNvPr>
          <p:cNvCxnSpPr>
            <a:cxnSpLocks/>
          </p:cNvCxnSpPr>
          <p:nvPr/>
        </p:nvCxnSpPr>
        <p:spPr>
          <a:xfrm>
            <a:off x="595558" y="4425101"/>
            <a:ext cx="238125" cy="0"/>
          </a:xfrm>
          <a:prstGeom prst="line">
            <a:avLst/>
          </a:prstGeom>
          <a:ln w="9525">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64" name="Rak koppling 63">
            <a:extLst>
              <a:ext uri="{FF2B5EF4-FFF2-40B4-BE49-F238E27FC236}">
                <a16:creationId xmlns:a16="http://schemas.microsoft.com/office/drawing/2014/main" id="{E760C746-3D62-42A6-ACFB-02F09CDA0FB2}"/>
              </a:ext>
            </a:extLst>
          </p:cNvPr>
          <p:cNvCxnSpPr>
            <a:cxnSpLocks/>
          </p:cNvCxnSpPr>
          <p:nvPr/>
        </p:nvCxnSpPr>
        <p:spPr>
          <a:xfrm flipV="1">
            <a:off x="600075" y="4429125"/>
            <a:ext cx="0" cy="570873"/>
          </a:xfrm>
          <a:prstGeom prst="line">
            <a:avLst/>
          </a:prstGeom>
          <a:ln w="9525">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pic>
        <p:nvPicPr>
          <p:cNvPr id="65" name="Bildobjekt 64">
            <a:extLst>
              <a:ext uri="{FF2B5EF4-FFF2-40B4-BE49-F238E27FC236}">
                <a16:creationId xmlns:a16="http://schemas.microsoft.com/office/drawing/2014/main" id="{FE32A4CF-1335-4C9D-AC59-A77E65A21783}"/>
              </a:ext>
            </a:extLst>
          </p:cNvPr>
          <p:cNvPicPr>
            <a:picLocks noChangeAspect="1"/>
          </p:cNvPicPr>
          <p:nvPr/>
        </p:nvPicPr>
        <p:blipFill rotWithShape="1">
          <a:blip r:embed="rId6"/>
          <a:srcRect b="43182"/>
          <a:stretch/>
        </p:blipFill>
        <p:spPr>
          <a:xfrm>
            <a:off x="6174283" y="2670049"/>
            <a:ext cx="2256279" cy="1903727"/>
          </a:xfrm>
          <a:prstGeom prst="rect">
            <a:avLst/>
          </a:prstGeom>
        </p:spPr>
      </p:pic>
      <p:pic>
        <p:nvPicPr>
          <p:cNvPr id="66" name="Bildobjekt 65">
            <a:extLst>
              <a:ext uri="{FF2B5EF4-FFF2-40B4-BE49-F238E27FC236}">
                <a16:creationId xmlns:a16="http://schemas.microsoft.com/office/drawing/2014/main" id="{5B30A738-22ED-4AE5-A08F-B207AE7F672C}"/>
              </a:ext>
            </a:extLst>
          </p:cNvPr>
          <p:cNvPicPr>
            <a:picLocks noChangeAspect="1"/>
          </p:cNvPicPr>
          <p:nvPr/>
        </p:nvPicPr>
        <p:blipFill>
          <a:blip r:embed="rId7"/>
          <a:stretch>
            <a:fillRect/>
          </a:stretch>
        </p:blipFill>
        <p:spPr>
          <a:xfrm>
            <a:off x="6689463" y="1916716"/>
            <a:ext cx="853974" cy="951148"/>
          </a:xfrm>
          <a:prstGeom prst="rect">
            <a:avLst/>
          </a:prstGeom>
        </p:spPr>
      </p:pic>
      <p:sp>
        <p:nvSpPr>
          <p:cNvPr id="67" name="textruta 4">
            <a:extLst>
              <a:ext uri="{FF2B5EF4-FFF2-40B4-BE49-F238E27FC236}">
                <a16:creationId xmlns:a16="http://schemas.microsoft.com/office/drawing/2014/main" id="{83297665-FFEB-41B5-87AB-2E6BE47F43A8}"/>
              </a:ext>
            </a:extLst>
          </p:cNvPr>
          <p:cNvSpPr txBox="1"/>
          <p:nvPr/>
        </p:nvSpPr>
        <p:spPr>
          <a:xfrm>
            <a:off x="3489964" y="1821024"/>
            <a:ext cx="3010675" cy="430887"/>
          </a:xfrm>
          <a:prstGeom prst="rect">
            <a:avLst/>
          </a:prstGeom>
          <a:noFill/>
        </p:spPr>
        <p:txBody>
          <a:bodyPr wrap="square" lIns="0" tIns="0" rIns="0" bIns="0" rtlCol="0">
            <a:spAutoFit/>
          </a:bodyPr>
          <a:lstStyle/>
          <a:p>
            <a:r>
              <a:rPr lang="sv-SE" sz="1400" dirty="0">
                <a:latin typeface="+mj-lt"/>
              </a:rPr>
              <a:t>Byta bild i bildbakgrund (Helsidesbild)</a:t>
            </a:r>
          </a:p>
        </p:txBody>
      </p:sp>
      <p:sp>
        <p:nvSpPr>
          <p:cNvPr id="68" name="textruta 8">
            <a:extLst>
              <a:ext uri="{FF2B5EF4-FFF2-40B4-BE49-F238E27FC236}">
                <a16:creationId xmlns:a16="http://schemas.microsoft.com/office/drawing/2014/main" id="{A737F171-4C68-442E-8597-C4162F25BCFF}"/>
              </a:ext>
            </a:extLst>
          </p:cNvPr>
          <p:cNvSpPr txBox="1"/>
          <p:nvPr/>
        </p:nvSpPr>
        <p:spPr>
          <a:xfrm>
            <a:off x="3489963" y="2249129"/>
            <a:ext cx="2618457" cy="2495190"/>
          </a:xfrm>
          <a:prstGeom prst="rect">
            <a:avLst/>
          </a:prstGeom>
          <a:noFill/>
        </p:spPr>
        <p:txBody>
          <a:bodyPr wrap="square" lIns="0" tIns="0" rIns="0" bIns="32659" rtlCol="0">
            <a:spAutoFit/>
          </a:bodyPr>
          <a:lstStyle/>
          <a:p>
            <a:pPr>
              <a:spcBef>
                <a:spcPts val="200"/>
              </a:spcBef>
              <a:spcAft>
                <a:spcPts val="200"/>
              </a:spcAft>
            </a:pPr>
            <a:r>
              <a:rPr lang="sv-SE" sz="1000" dirty="0"/>
              <a:t>Markera den sida i PowerPoint som du vill byta bakgrundsbild på.</a:t>
            </a:r>
          </a:p>
          <a:p>
            <a:pPr>
              <a:spcBef>
                <a:spcPts val="200"/>
              </a:spcBef>
              <a:spcAft>
                <a:spcPts val="200"/>
              </a:spcAft>
            </a:pPr>
            <a:r>
              <a:rPr lang="sv-SE" altLang="sv-SE" sz="1000" dirty="0"/>
              <a:t>Högerklicka på bakgrundsbilden. Då får du upp en dialogruta mitt på sidan</a:t>
            </a:r>
            <a:endParaRPr lang="sv-SE" sz="1000" dirty="0"/>
          </a:p>
          <a:p>
            <a:pPr>
              <a:spcBef>
                <a:spcPts val="200"/>
              </a:spcBef>
              <a:spcAft>
                <a:spcPts val="200"/>
              </a:spcAft>
            </a:pPr>
            <a:r>
              <a:rPr lang="sv-SE" sz="1000" dirty="0"/>
              <a:t>Välj alternativet Formatera bakgrund.</a:t>
            </a:r>
          </a:p>
          <a:p>
            <a:pPr>
              <a:spcBef>
                <a:spcPts val="200"/>
              </a:spcBef>
              <a:spcAft>
                <a:spcPts val="200"/>
              </a:spcAft>
            </a:pPr>
            <a:r>
              <a:rPr lang="sv-SE" sz="1000" dirty="0"/>
              <a:t>Då får du upp Panelen Formatera bakgrund ute i programmets högra sida.</a:t>
            </a:r>
          </a:p>
          <a:p>
            <a:pPr>
              <a:spcBef>
                <a:spcPts val="200"/>
              </a:spcBef>
              <a:spcAft>
                <a:spcPts val="200"/>
              </a:spcAft>
            </a:pPr>
            <a:r>
              <a:rPr lang="sv-SE" sz="1000" dirty="0"/>
              <a:t>Under Menyalternativ Fyllning eller och alternativet strukturfyllning</a:t>
            </a:r>
            <a:br>
              <a:rPr lang="sv-SE" sz="1000" dirty="0"/>
            </a:br>
            <a:r>
              <a:rPr lang="sv-SE" sz="1000" dirty="0"/>
              <a:t>finns knappen ”Fil” för att Infoga bild från Fil och där kommer du åt dina bilder.</a:t>
            </a:r>
          </a:p>
          <a:p>
            <a:pPr>
              <a:spcBef>
                <a:spcPts val="200"/>
              </a:spcBef>
              <a:spcAft>
                <a:spcPts val="200"/>
              </a:spcAft>
            </a:pPr>
            <a:r>
              <a:rPr lang="sv-SE" sz="1000" dirty="0"/>
              <a:t>När du valt en ny bild lägger den sig i bakgrunden på din PowerPoint-sida.</a:t>
            </a:r>
          </a:p>
          <a:p>
            <a:pPr>
              <a:spcBef>
                <a:spcPts val="200"/>
              </a:spcBef>
              <a:spcAft>
                <a:spcPts val="200"/>
              </a:spcAft>
            </a:pPr>
            <a:endParaRPr lang="sv-SE" sz="1000" dirty="0"/>
          </a:p>
        </p:txBody>
      </p:sp>
      <p:sp>
        <p:nvSpPr>
          <p:cNvPr id="34" name="Rektangel 33">
            <a:extLst>
              <a:ext uri="{FF2B5EF4-FFF2-40B4-BE49-F238E27FC236}">
                <a16:creationId xmlns:a16="http://schemas.microsoft.com/office/drawing/2014/main" id="{817C92DA-237F-4D0D-806A-F4EFA98BC408}"/>
              </a:ext>
            </a:extLst>
          </p:cNvPr>
          <p:cNvSpPr/>
          <p:nvPr/>
        </p:nvSpPr>
        <p:spPr>
          <a:xfrm>
            <a:off x="3489964" y="4959749"/>
            <a:ext cx="3786867" cy="1571861"/>
          </a:xfrm>
          <a:prstGeom prst="rect">
            <a:avLst/>
          </a:prstGeom>
          <a:noFill/>
        </p:spPr>
        <p:txBody>
          <a:bodyPr wrap="square" lIns="0" tIns="0" rIns="0" bIns="32659" rtlCol="0">
            <a:spAutoFit/>
          </a:bodyPr>
          <a:ls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ts val="200"/>
              </a:spcBef>
              <a:spcAft>
                <a:spcPts val="200"/>
              </a:spcAft>
            </a:pPr>
            <a:r>
              <a:rPr lang="sv-SE" sz="1000" dirty="0"/>
              <a:t>Mallen innehåller </a:t>
            </a:r>
            <a:r>
              <a:rPr lang="sv-SE" sz="1000" dirty="0" err="1"/>
              <a:t>specialtypsnitte</a:t>
            </a:r>
            <a:r>
              <a:rPr lang="sv-SE" sz="1000" dirty="0"/>
              <a:t> för rubriker och brödtext i mallarna. </a:t>
            </a:r>
          </a:p>
          <a:p>
            <a:pPr>
              <a:spcBef>
                <a:spcPts val="200"/>
              </a:spcBef>
              <a:spcAft>
                <a:spcPts val="200"/>
              </a:spcAft>
            </a:pPr>
            <a:r>
              <a:rPr lang="sv-SE" sz="1000" dirty="0"/>
              <a:t>Typsnittet är förinställt men för att det ska fungera är det viktigt att det är installerat på din dator och den dator som senare kommer använda presentationen. Om du ska skicka en presentationen till någon extern (eller någon som inte har typsnittet installerat på sin dator) kommer mottagaren inte att ser rätt typsnitt. </a:t>
            </a:r>
          </a:p>
          <a:p>
            <a:pPr>
              <a:spcBef>
                <a:spcPts val="200"/>
              </a:spcBef>
              <a:spcAft>
                <a:spcPts val="200"/>
              </a:spcAft>
            </a:pPr>
            <a:r>
              <a:rPr lang="sv-SE" sz="1000" dirty="0"/>
              <a:t>Skicka därför alltid t ex en </a:t>
            </a:r>
            <a:r>
              <a:rPr lang="sv-SE" sz="1000" dirty="0" err="1"/>
              <a:t>pdf</a:t>
            </a:r>
            <a:r>
              <a:rPr lang="sv-SE" sz="1000" dirty="0"/>
              <a:t>, eller en video.</a:t>
            </a:r>
          </a:p>
          <a:p>
            <a:pPr>
              <a:spcBef>
                <a:spcPts val="200"/>
              </a:spcBef>
              <a:spcAft>
                <a:spcPts val="200"/>
              </a:spcAft>
            </a:pPr>
            <a:r>
              <a:rPr lang="sv-SE" sz="1000" dirty="0"/>
              <a:t>Detta gör du t ex via Arkiv och Alternativet Exportera.</a:t>
            </a:r>
          </a:p>
        </p:txBody>
      </p:sp>
      <p:sp>
        <p:nvSpPr>
          <p:cNvPr id="35" name="textruta 4">
            <a:extLst>
              <a:ext uri="{FF2B5EF4-FFF2-40B4-BE49-F238E27FC236}">
                <a16:creationId xmlns:a16="http://schemas.microsoft.com/office/drawing/2014/main" id="{4366CB6B-8B2A-4C49-886B-698E037C25C6}"/>
              </a:ext>
            </a:extLst>
          </p:cNvPr>
          <p:cNvSpPr txBox="1"/>
          <p:nvPr/>
        </p:nvSpPr>
        <p:spPr>
          <a:xfrm>
            <a:off x="3489964" y="4697533"/>
            <a:ext cx="2593616" cy="215444"/>
          </a:xfrm>
          <a:prstGeom prst="rect">
            <a:avLst/>
          </a:prstGeom>
          <a:noFill/>
        </p:spPr>
        <p:txBody>
          <a:bodyPr wrap="square" lIns="0" tIns="0" rIns="0" bIns="0" rtlCol="0">
            <a:spAutoFit/>
          </a:bodyPr>
          <a:lstStyle/>
          <a:p>
            <a:r>
              <a:rPr lang="sv-SE" sz="1400" dirty="0">
                <a:latin typeface="+mj-lt"/>
              </a:rPr>
              <a:t>Specialtypsnitt Sweden Sans</a:t>
            </a:r>
          </a:p>
        </p:txBody>
      </p:sp>
      <p:pic>
        <p:nvPicPr>
          <p:cNvPr id="2" name="Bildobjekt 1">
            <a:extLst>
              <a:ext uri="{FF2B5EF4-FFF2-40B4-BE49-F238E27FC236}">
                <a16:creationId xmlns:a16="http://schemas.microsoft.com/office/drawing/2014/main" id="{B39F01C2-AB26-44C0-936B-C8C05034CA9F}"/>
              </a:ext>
            </a:extLst>
          </p:cNvPr>
          <p:cNvPicPr>
            <a:picLocks noChangeAspect="1"/>
          </p:cNvPicPr>
          <p:nvPr/>
        </p:nvPicPr>
        <p:blipFill>
          <a:blip r:embed="rId8"/>
          <a:stretch>
            <a:fillRect/>
          </a:stretch>
        </p:blipFill>
        <p:spPr>
          <a:xfrm>
            <a:off x="784911" y="2579383"/>
            <a:ext cx="2312833" cy="1172478"/>
          </a:xfrm>
          <a:prstGeom prst="rect">
            <a:avLst/>
          </a:prstGeom>
        </p:spPr>
      </p:pic>
      <p:sp>
        <p:nvSpPr>
          <p:cNvPr id="36" name="Rubrik 1">
            <a:extLst>
              <a:ext uri="{FF2B5EF4-FFF2-40B4-BE49-F238E27FC236}">
                <a16:creationId xmlns:a16="http://schemas.microsoft.com/office/drawing/2014/main" id="{701278F6-A8DB-402C-9809-D951EA17C93D}"/>
              </a:ext>
            </a:extLst>
          </p:cNvPr>
          <p:cNvSpPr>
            <a:spLocks noGrp="1"/>
          </p:cNvSpPr>
          <p:nvPr>
            <p:ph type="title"/>
          </p:nvPr>
        </p:nvSpPr>
        <p:spPr>
          <a:xfrm>
            <a:off x="968794" y="297596"/>
            <a:ext cx="11223206" cy="1325563"/>
          </a:xfrm>
        </p:spPr>
        <p:txBody>
          <a:bodyPr>
            <a:normAutofit/>
          </a:bodyPr>
          <a:lstStyle/>
          <a:p>
            <a:r>
              <a:rPr lang="sv-SE" dirty="0"/>
              <a:t>Instruktioner</a:t>
            </a:r>
            <a:br>
              <a:rPr lang="sv-SE" dirty="0"/>
            </a:br>
            <a:r>
              <a:rPr lang="sv-SE" dirty="0"/>
              <a:t>Dold sida, visas inte vid utskrift</a:t>
            </a:r>
          </a:p>
        </p:txBody>
      </p:sp>
    </p:spTree>
    <p:extLst>
      <p:ext uri="{BB962C8B-B14F-4D97-AF65-F5344CB8AC3E}">
        <p14:creationId xmlns:p14="http://schemas.microsoft.com/office/powerpoint/2010/main" val="959693546"/>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latshållare för innehåll 8">
            <a:extLst>
              <a:ext uri="{FF2B5EF4-FFF2-40B4-BE49-F238E27FC236}">
                <a16:creationId xmlns:a16="http://schemas.microsoft.com/office/drawing/2014/main" id="{9F786212-0394-4FF1-8AF7-D03CA8E3AA7E}"/>
              </a:ext>
            </a:extLst>
          </p:cNvPr>
          <p:cNvPicPr>
            <a:picLocks noGrp="1" noChangeAspect="1"/>
          </p:cNvPicPr>
          <p:nvPr>
            <p:ph sz="quarter" idx="13"/>
          </p:nvPr>
        </p:nvPicPr>
        <p:blipFill>
          <a:blip r:embed="rId3">
            <a:extLst>
              <a:ext uri="{96DAC541-7B7A-43D3-8B79-37D633B846F1}">
                <asvg:svgBlip xmlns:asvg="http://schemas.microsoft.com/office/drawing/2016/SVG/main" r:embed="rId4"/>
              </a:ext>
            </a:extLst>
          </a:blip>
          <a:stretch>
            <a:fillRect/>
          </a:stretch>
        </p:blipFill>
        <p:spPr>
          <a:xfrm>
            <a:off x="4855369" y="3071812"/>
            <a:ext cx="2486025" cy="723900"/>
          </a:xfrm>
          <a:prstGeom prst="rect">
            <a:avLst/>
          </a:prstGeom>
        </p:spPr>
      </p:pic>
    </p:spTree>
    <p:extLst>
      <p:ext uri="{BB962C8B-B14F-4D97-AF65-F5344CB8AC3E}">
        <p14:creationId xmlns:p14="http://schemas.microsoft.com/office/powerpoint/2010/main" val="948869973"/>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160DECE-0F2A-4885-9D92-B3CB4AC63D72}"/>
              </a:ext>
            </a:extLst>
          </p:cNvPr>
          <p:cNvSpPr>
            <a:spLocks noGrp="1"/>
          </p:cNvSpPr>
          <p:nvPr>
            <p:ph type="title"/>
          </p:nvPr>
        </p:nvSpPr>
        <p:spPr/>
        <p:txBody>
          <a:bodyPr/>
          <a:lstStyle/>
          <a:p>
            <a:endParaRPr lang="sv-SE"/>
          </a:p>
        </p:txBody>
      </p:sp>
      <p:sp>
        <p:nvSpPr>
          <p:cNvPr id="3" name="Platshållare för text 2">
            <a:extLst>
              <a:ext uri="{FF2B5EF4-FFF2-40B4-BE49-F238E27FC236}">
                <a16:creationId xmlns:a16="http://schemas.microsoft.com/office/drawing/2014/main" id="{506DB931-33B2-458D-B299-EF2DAF60BD90}"/>
              </a:ext>
            </a:extLst>
          </p:cNvPr>
          <p:cNvSpPr>
            <a:spLocks noGrp="1"/>
          </p:cNvSpPr>
          <p:nvPr>
            <p:ph type="body" sz="quarter" idx="13"/>
          </p:nvPr>
        </p:nvSpPr>
        <p:spPr/>
        <p:txBody>
          <a:bodyPr/>
          <a:lstStyle/>
          <a:p>
            <a:endParaRPr lang="sv-SE"/>
          </a:p>
        </p:txBody>
      </p:sp>
    </p:spTree>
    <p:extLst>
      <p:ext uri="{BB962C8B-B14F-4D97-AF65-F5344CB8AC3E}">
        <p14:creationId xmlns:p14="http://schemas.microsoft.com/office/powerpoint/2010/main" val="179014462"/>
      </p:ext>
    </p:extLst>
  </p:cSld>
  <p:clrMapOvr>
    <a:masterClrMapping/>
  </p:clrMapOvr>
  <p:transition spd="med">
    <p:pull/>
  </p:transition>
</p:sld>
</file>

<file path=ppt/theme/theme1.xml><?xml version="1.0" encoding="utf-8"?>
<a:theme xmlns:a="http://schemas.openxmlformats.org/drawingml/2006/main" name="Team Sweden ">
  <a:themeElements>
    <a:clrScheme name="Team Sweden Color">
      <a:dk1>
        <a:sysClr val="windowText" lastClr="000000"/>
      </a:dk1>
      <a:lt1>
        <a:sysClr val="window" lastClr="FFFFFF"/>
      </a:lt1>
      <a:dk2>
        <a:srgbClr val="142638"/>
      </a:dk2>
      <a:lt2>
        <a:srgbClr val="F8F8F8"/>
      </a:lt2>
      <a:accent1>
        <a:srgbClr val="FECB00"/>
      </a:accent1>
      <a:accent2>
        <a:srgbClr val="32ACDF"/>
      </a:accent2>
      <a:accent3>
        <a:srgbClr val="EDEDED"/>
      </a:accent3>
      <a:accent4>
        <a:srgbClr val="FF8000"/>
      </a:accent4>
      <a:accent5>
        <a:srgbClr val="9D77E0"/>
      </a:accent5>
      <a:accent6>
        <a:srgbClr val="66CDB0"/>
      </a:accent6>
      <a:hlink>
        <a:srgbClr val="32ACDF"/>
      </a:hlink>
      <a:folHlink>
        <a:srgbClr val="FF8000"/>
      </a:folHlink>
    </a:clrScheme>
    <a:fontScheme name="Team Sweden Font">
      <a:majorFont>
        <a:latin typeface="Sweden Sans"/>
        <a:ea typeface=""/>
        <a:cs typeface=""/>
      </a:majorFont>
      <a:minorFont>
        <a:latin typeface="Swed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a:srgbClr val="142638"/>
    </a:custClr>
    <a:custClr>
      <a:srgbClr val="1A3050"/>
    </a:custClr>
    <a:custClr>
      <a:srgbClr val="005293"/>
    </a:custClr>
    <a:custClr>
      <a:srgbClr val="FECB00"/>
    </a:custClr>
    <a:custClr>
      <a:srgbClr val="FFD481"/>
    </a:custClr>
    <a:custClr>
      <a:srgbClr val="E8E3D1"/>
    </a:custClr>
  </a:custClrLst>
  <a:extLst>
    <a:ext uri="{05A4C25C-085E-4340-85A3-A5531E510DB2}">
      <thm15:themeFamily xmlns:thm15="http://schemas.microsoft.com/office/thememl/2012/main" name="Team Sweden 16_9 Sweden Sans Mall.potx" id="{1EF3FE65-E6C9-479A-AE47-4F5129200CFD}" vid="{515FA3A7-C8B0-4DE3-AEFD-3B35BD7C32B9}"/>
    </a:ext>
  </a:extLst>
</a:theme>
</file>

<file path=ppt/theme/theme2.xml><?xml version="1.0" encoding="utf-8"?>
<a:theme xmlns:a="http://schemas.openxmlformats.org/drawingml/2006/main" name="Team Sweden   ">
  <a:themeElements>
    <a:clrScheme name="Team Sweden Color">
      <a:dk1>
        <a:sysClr val="windowText" lastClr="000000"/>
      </a:dk1>
      <a:lt1>
        <a:sysClr val="window" lastClr="FFFFFF"/>
      </a:lt1>
      <a:dk2>
        <a:srgbClr val="142638"/>
      </a:dk2>
      <a:lt2>
        <a:srgbClr val="F8F8F8"/>
      </a:lt2>
      <a:accent1>
        <a:srgbClr val="FECB00"/>
      </a:accent1>
      <a:accent2>
        <a:srgbClr val="32ACDF"/>
      </a:accent2>
      <a:accent3>
        <a:srgbClr val="EDEDED"/>
      </a:accent3>
      <a:accent4>
        <a:srgbClr val="FF8000"/>
      </a:accent4>
      <a:accent5>
        <a:srgbClr val="9D77E0"/>
      </a:accent5>
      <a:accent6>
        <a:srgbClr val="66CDB0"/>
      </a:accent6>
      <a:hlink>
        <a:srgbClr val="32ACDF"/>
      </a:hlink>
      <a:folHlink>
        <a:srgbClr val="FF8000"/>
      </a:folHlink>
    </a:clrScheme>
    <a:fontScheme name="Team Sweden Font">
      <a:majorFont>
        <a:latin typeface="Sweden Sans"/>
        <a:ea typeface=""/>
        <a:cs typeface=""/>
      </a:majorFont>
      <a:minorFont>
        <a:latin typeface="Swed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a:srgbClr val="142638"/>
    </a:custClr>
    <a:custClr>
      <a:srgbClr val="1A3050"/>
    </a:custClr>
    <a:custClr>
      <a:srgbClr val="005293"/>
    </a:custClr>
    <a:custClr>
      <a:srgbClr val="FECB00"/>
    </a:custClr>
    <a:custClr>
      <a:srgbClr val="FFD481"/>
    </a:custClr>
    <a:custClr>
      <a:srgbClr val="E8E3D1"/>
    </a:custClr>
  </a:custClrLst>
  <a:extLst>
    <a:ext uri="{05A4C25C-085E-4340-85A3-A5531E510DB2}">
      <thm15:themeFamily xmlns:thm15="http://schemas.microsoft.com/office/thememl/2012/main" name="Team Sweden 16_9 Sweden Sans Mall.potx" id="{1EF3FE65-E6C9-479A-AE47-4F5129200CFD}" vid="{9769728F-FAC5-457B-9113-625BB5DDC25E}"/>
    </a:ext>
  </a:extLst>
</a:theme>
</file>

<file path=ppt/theme/theme3.xml><?xml version="1.0" encoding="utf-8"?>
<a:theme xmlns:a="http://schemas.openxmlformats.org/drawingml/2006/main" name="Office-tema">
  <a:themeElements>
    <a:clrScheme name="Team Sweden Color">
      <a:dk1>
        <a:sysClr val="windowText" lastClr="000000"/>
      </a:dk1>
      <a:lt1>
        <a:sysClr val="window" lastClr="FFFFFF"/>
      </a:lt1>
      <a:dk2>
        <a:srgbClr val="142638"/>
      </a:dk2>
      <a:lt2>
        <a:srgbClr val="F8F8F8"/>
      </a:lt2>
      <a:accent1>
        <a:srgbClr val="FECB00"/>
      </a:accent1>
      <a:accent2>
        <a:srgbClr val="32ACDF"/>
      </a:accent2>
      <a:accent3>
        <a:srgbClr val="EDEDED"/>
      </a:accent3>
      <a:accent4>
        <a:srgbClr val="FF8000"/>
      </a:accent4>
      <a:accent5>
        <a:srgbClr val="9D77E0"/>
      </a:accent5>
      <a:accent6>
        <a:srgbClr val="66CDB0"/>
      </a:accent6>
      <a:hlink>
        <a:srgbClr val="32ACDF"/>
      </a:hlink>
      <a:folHlink>
        <a:srgbClr val="FF8000"/>
      </a:folHlink>
    </a:clrScheme>
    <a:fontScheme name="Team Sweden Font">
      <a:majorFont>
        <a:latin typeface="Sweden Sans"/>
        <a:ea typeface=""/>
        <a:cs typeface=""/>
      </a:majorFont>
      <a:minorFont>
        <a:latin typeface="Swed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a:srgbClr val="142638"/>
    </a:custClr>
    <a:custClr>
      <a:srgbClr val="1A3050"/>
    </a:custClr>
    <a:custClr>
      <a:srgbClr val="005293"/>
    </a:custClr>
    <a:custClr>
      <a:srgbClr val="FECB00"/>
    </a:custClr>
    <a:custClr>
      <a:srgbClr val="FFD481"/>
    </a:custClr>
    <a:custClr>
      <a:srgbClr val="E8E3D1"/>
    </a:custClr>
  </a:custClr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tema">
  <a:themeElements>
    <a:clrScheme name="Team Sweden Color">
      <a:dk1>
        <a:sysClr val="windowText" lastClr="000000"/>
      </a:dk1>
      <a:lt1>
        <a:sysClr val="window" lastClr="FFFFFF"/>
      </a:lt1>
      <a:dk2>
        <a:srgbClr val="142638"/>
      </a:dk2>
      <a:lt2>
        <a:srgbClr val="F8F8F8"/>
      </a:lt2>
      <a:accent1>
        <a:srgbClr val="FECB00"/>
      </a:accent1>
      <a:accent2>
        <a:srgbClr val="32ACDF"/>
      </a:accent2>
      <a:accent3>
        <a:srgbClr val="EDEDED"/>
      </a:accent3>
      <a:accent4>
        <a:srgbClr val="FF8000"/>
      </a:accent4>
      <a:accent5>
        <a:srgbClr val="9D77E0"/>
      </a:accent5>
      <a:accent6>
        <a:srgbClr val="66CDB0"/>
      </a:accent6>
      <a:hlink>
        <a:srgbClr val="32ACDF"/>
      </a:hlink>
      <a:folHlink>
        <a:srgbClr val="FF8000"/>
      </a:folHlink>
    </a:clrScheme>
    <a:fontScheme name="Team Sweden Font">
      <a:majorFont>
        <a:latin typeface="Sweden Sans"/>
        <a:ea typeface=""/>
        <a:cs typeface=""/>
      </a:majorFont>
      <a:minorFont>
        <a:latin typeface="Swed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a:srgbClr val="142638"/>
    </a:custClr>
    <a:custClr>
      <a:srgbClr val="1A3050"/>
    </a:custClr>
    <a:custClr>
      <a:srgbClr val="005293"/>
    </a:custClr>
    <a:custClr>
      <a:srgbClr val="FECB00"/>
    </a:custClr>
    <a:custClr>
      <a:srgbClr val="FFD481"/>
    </a:custClr>
    <a:custClr>
      <a:srgbClr val="E8E3D1"/>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261B5BABC2062046A3A6C7BA83E1064C" ma:contentTypeVersion="10" ma:contentTypeDescription="Skapa ett nytt dokument." ma:contentTypeScope="" ma:versionID="558cb83ec7cdb221a774d0b7d86f73e5">
  <xsd:schema xmlns:xsd="http://www.w3.org/2001/XMLSchema" xmlns:xs="http://www.w3.org/2001/XMLSchema" xmlns:p="http://schemas.microsoft.com/office/2006/metadata/properties" xmlns:ns3="17798c2e-8ec6-411a-92bf-42cada8c5360" targetNamespace="http://schemas.microsoft.com/office/2006/metadata/properties" ma:root="true" ma:fieldsID="0ebfa375b3427caae85372d13753e19e" ns3:_="">
    <xsd:import namespace="17798c2e-8ec6-411a-92bf-42cada8c536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Location"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798c2e-8ec6-411a-92bf-42cada8c53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Location" ma:index="11" nillable="true" ma:displayName="Location" ma:internalName="MediaServiceLocatio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CEBAD6A-AFE5-46E0-9A90-AF4AB80FFBEE}">
  <ds:schemaRefs>
    <ds:schemaRef ds:uri="http://schemas.microsoft.com/sharepoint/v3/contenttype/forms"/>
  </ds:schemaRefs>
</ds:datastoreItem>
</file>

<file path=customXml/itemProps2.xml><?xml version="1.0" encoding="utf-8"?>
<ds:datastoreItem xmlns:ds="http://schemas.openxmlformats.org/officeDocument/2006/customXml" ds:itemID="{D4ABDA6A-1F6C-4B42-8544-08E5AE6AC91F}">
  <ds:schemaRefs>
    <ds:schemaRef ds:uri="http://schemas.microsoft.com/office/2006/metadata/properties"/>
    <ds:schemaRef ds:uri="http://purl.org/dc/elements/1.1/"/>
    <ds:schemaRef ds:uri="17798c2e-8ec6-411a-92bf-42cada8c5360"/>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www.w3.org/XML/1998/namespace"/>
    <ds:schemaRef ds:uri="http://purl.org/dc/dcmitype/"/>
  </ds:schemaRefs>
</ds:datastoreItem>
</file>

<file path=customXml/itemProps3.xml><?xml version="1.0" encoding="utf-8"?>
<ds:datastoreItem xmlns:ds="http://schemas.openxmlformats.org/officeDocument/2006/customXml" ds:itemID="{58DCA370-3D7E-423A-A625-328FC6152E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798c2e-8ec6-411a-92bf-42cada8c53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1743</TotalTime>
  <Words>523</Words>
  <Application>Microsoft Office PowerPoint</Application>
  <PresentationFormat>Bredbild</PresentationFormat>
  <Paragraphs>43</Paragraphs>
  <Slides>4</Slides>
  <Notes>3</Notes>
  <HiddenSlides>2</HiddenSlides>
  <MMClips>0</MMClips>
  <ScaleCrop>false</ScaleCrop>
  <HeadingPairs>
    <vt:vector size="6" baseType="variant">
      <vt:variant>
        <vt:lpstr>Använt teckensnitt</vt:lpstr>
      </vt:variant>
      <vt:variant>
        <vt:i4>1</vt:i4>
      </vt:variant>
      <vt:variant>
        <vt:lpstr>Tema</vt:lpstr>
      </vt:variant>
      <vt:variant>
        <vt:i4>2</vt:i4>
      </vt:variant>
      <vt:variant>
        <vt:lpstr>Bildrubriker</vt:lpstr>
      </vt:variant>
      <vt:variant>
        <vt:i4>4</vt:i4>
      </vt:variant>
    </vt:vector>
  </HeadingPairs>
  <TitlesOfParts>
    <vt:vector size="7" baseType="lpstr">
      <vt:lpstr>Sweden Sans</vt:lpstr>
      <vt:lpstr>Team Sweden </vt:lpstr>
      <vt:lpstr>Team Sweden   </vt:lpstr>
      <vt:lpstr>Instruktioner Dold sida, visas inte vid utskrift</vt:lpstr>
      <vt:lpstr>Instruktioner Dold sida, visas inte vid utskrift</vt:lpstr>
      <vt:lpstr>PowerPoint-presentation</vt:lpstr>
      <vt:lpstr>PowerPoint-presentation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Instruktioner Dold sida, visas inte vid utskrift</dc:title>
  <dc:creator>Carolina Bjurlefors</dc:creator>
  <cp:lastModifiedBy>Carolina Bjurlefors</cp:lastModifiedBy>
  <cp:revision>83</cp:revision>
  <dcterms:created xsi:type="dcterms:W3CDTF">2020-03-16T07:56:12Z</dcterms:created>
  <dcterms:modified xsi:type="dcterms:W3CDTF">2021-12-15T10:14:04Z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0x010100261B5BABC2062046A3A6C7BA83E1064C</vt:lpwstr>
  </property>
</Properties>
</file>