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4"/>
  </p:sldMasterIdLst>
  <p:notesMasterIdLst>
    <p:notesMasterId r:id="rId8"/>
  </p:notesMasterIdLst>
  <p:handoutMasterIdLst>
    <p:handoutMasterId r:id="rId9"/>
  </p:handoutMasterIdLst>
  <p:sldIdLst>
    <p:sldId id="256" r:id="rId5"/>
    <p:sldId id="257" r:id="rId6"/>
    <p:sldId id="258" r:id="rId7"/>
  </p:sldIdLst>
  <p:sldSz cx="7559675" cy="5327650"/>
  <p:notesSz cx="9144000" cy="6858000"/>
  <p:embeddedFontLst>
    <p:embeddedFont>
      <p:font typeface="Sweden Sans" panose="02000000000000000000" pitchFamily="50" charset="0"/>
      <p:regular r:id="rId10"/>
    </p:embeddedFont>
  </p:embeddedFontLst>
  <p:defaultTextStyle>
    <a:defPPr>
      <a:defRPr lang="sv-SE"/>
    </a:defPPr>
    <a:lvl1pPr marL="0" algn="l" defTabSz="525897" rtl="0" eaLnBrk="1" latinLnBrk="0" hangingPunct="1">
      <a:defRPr sz="1035" kern="1200">
        <a:solidFill>
          <a:schemeClr val="tx1"/>
        </a:solidFill>
        <a:latin typeface="+mn-lt"/>
        <a:ea typeface="+mn-ea"/>
        <a:cs typeface="+mn-cs"/>
      </a:defRPr>
    </a:lvl1pPr>
    <a:lvl2pPr marL="262949" algn="l" defTabSz="525897" rtl="0" eaLnBrk="1" latinLnBrk="0" hangingPunct="1">
      <a:defRPr sz="1035" kern="1200">
        <a:solidFill>
          <a:schemeClr val="tx1"/>
        </a:solidFill>
        <a:latin typeface="+mn-lt"/>
        <a:ea typeface="+mn-ea"/>
        <a:cs typeface="+mn-cs"/>
      </a:defRPr>
    </a:lvl2pPr>
    <a:lvl3pPr marL="525897" algn="l" defTabSz="525897" rtl="0" eaLnBrk="1" latinLnBrk="0" hangingPunct="1">
      <a:defRPr sz="1035" kern="1200">
        <a:solidFill>
          <a:schemeClr val="tx1"/>
        </a:solidFill>
        <a:latin typeface="+mn-lt"/>
        <a:ea typeface="+mn-ea"/>
        <a:cs typeface="+mn-cs"/>
      </a:defRPr>
    </a:lvl3pPr>
    <a:lvl4pPr marL="788846" algn="l" defTabSz="525897" rtl="0" eaLnBrk="1" latinLnBrk="0" hangingPunct="1">
      <a:defRPr sz="1035" kern="1200">
        <a:solidFill>
          <a:schemeClr val="tx1"/>
        </a:solidFill>
        <a:latin typeface="+mn-lt"/>
        <a:ea typeface="+mn-ea"/>
        <a:cs typeface="+mn-cs"/>
      </a:defRPr>
    </a:lvl4pPr>
    <a:lvl5pPr marL="1051794" algn="l" defTabSz="525897" rtl="0" eaLnBrk="1" latinLnBrk="0" hangingPunct="1">
      <a:defRPr sz="1035" kern="1200">
        <a:solidFill>
          <a:schemeClr val="tx1"/>
        </a:solidFill>
        <a:latin typeface="+mn-lt"/>
        <a:ea typeface="+mn-ea"/>
        <a:cs typeface="+mn-cs"/>
      </a:defRPr>
    </a:lvl5pPr>
    <a:lvl6pPr marL="1314744" algn="l" defTabSz="525897" rtl="0" eaLnBrk="1" latinLnBrk="0" hangingPunct="1">
      <a:defRPr sz="1035" kern="1200">
        <a:solidFill>
          <a:schemeClr val="tx1"/>
        </a:solidFill>
        <a:latin typeface="+mn-lt"/>
        <a:ea typeface="+mn-ea"/>
        <a:cs typeface="+mn-cs"/>
      </a:defRPr>
    </a:lvl6pPr>
    <a:lvl7pPr marL="1577692" algn="l" defTabSz="525897" rtl="0" eaLnBrk="1" latinLnBrk="0" hangingPunct="1">
      <a:defRPr sz="1035" kern="1200">
        <a:solidFill>
          <a:schemeClr val="tx1"/>
        </a:solidFill>
        <a:latin typeface="+mn-lt"/>
        <a:ea typeface="+mn-ea"/>
        <a:cs typeface="+mn-cs"/>
      </a:defRPr>
    </a:lvl7pPr>
    <a:lvl8pPr marL="1840641" algn="l" defTabSz="525897" rtl="0" eaLnBrk="1" latinLnBrk="0" hangingPunct="1">
      <a:defRPr sz="1035" kern="1200">
        <a:solidFill>
          <a:schemeClr val="tx1"/>
        </a:solidFill>
        <a:latin typeface="+mn-lt"/>
        <a:ea typeface="+mn-ea"/>
        <a:cs typeface="+mn-cs"/>
      </a:defRPr>
    </a:lvl8pPr>
    <a:lvl9pPr marL="2103589" algn="l" defTabSz="525897" rtl="0" eaLnBrk="1" latinLnBrk="0" hangingPunct="1">
      <a:defRPr sz="103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B8E2D0A-40BC-46F0-A3B2-9EBAD6CBA134}" v="88" dt="2020-03-16T10:32:41.95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llanmörkt format 2 - Dekorfär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1" autoAdjust="0"/>
    <p:restoredTop sz="94660"/>
  </p:normalViewPr>
  <p:slideViewPr>
    <p:cSldViewPr snapToGrid="0">
      <p:cViewPr varScale="1">
        <p:scale>
          <a:sx n="132" d="100"/>
          <a:sy n="132" d="100"/>
        </p:scale>
        <p:origin x="1368" y="11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4" d="100"/>
          <a:sy n="84" d="100"/>
        </p:scale>
        <p:origin x="2874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font" Target="fonts/font1.fntdata"/><Relationship Id="rId4" Type="http://schemas.openxmlformats.org/officeDocument/2006/relationships/slideMaster" Target="slideMasters/slideMaster1.xml"/><Relationship Id="rId9" Type="http://schemas.openxmlformats.org/officeDocument/2006/relationships/handoutMaster" Target="handoutMasters/handout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>
            <a:extLst>
              <a:ext uri="{FF2B5EF4-FFF2-40B4-BE49-F238E27FC236}">
                <a16:creationId xmlns:a16="http://schemas.microsoft.com/office/drawing/2014/main" id="{4F4180A4-E415-48FD-BB44-36B533560B1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>
            <a:extLst>
              <a:ext uri="{FF2B5EF4-FFF2-40B4-BE49-F238E27FC236}">
                <a16:creationId xmlns:a16="http://schemas.microsoft.com/office/drawing/2014/main" id="{45A73C5F-B068-409B-805C-8B6E0563A53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660092-6FA4-4B71-BF6E-15FB84F20C84}" type="datetimeFigureOut">
              <a:rPr lang="sv-SE" smtClean="0"/>
              <a:t>2021-11-26</a:t>
            </a:fld>
            <a:endParaRPr lang="sv-SE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45294F8F-BD48-4A46-98E7-7CC572FC0FF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BED48C08-AF14-49B2-AF32-92FE54DFDDA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476687-8084-4B2D-878B-A70B170C1A57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2380320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787AEA-07D3-41F7-8469-39737554EE18}" type="datetimeFigureOut">
              <a:rPr lang="en-GB" smtClean="0"/>
              <a:t>26/11/2021</a:t>
            </a:fld>
            <a:endParaRPr lang="en-GB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2930525" y="857250"/>
            <a:ext cx="328295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en-GB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1FAFC9-CE12-4617-95A5-2B5511CD9D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7645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525897" rtl="0" eaLnBrk="1" latinLnBrk="0" hangingPunct="1">
      <a:defRPr sz="690" kern="1200">
        <a:solidFill>
          <a:schemeClr val="tx1"/>
        </a:solidFill>
        <a:latin typeface="+mn-lt"/>
        <a:ea typeface="+mn-ea"/>
        <a:cs typeface="+mn-cs"/>
      </a:defRPr>
    </a:lvl1pPr>
    <a:lvl2pPr marL="262949" algn="l" defTabSz="525897" rtl="0" eaLnBrk="1" latinLnBrk="0" hangingPunct="1">
      <a:defRPr sz="690" kern="1200">
        <a:solidFill>
          <a:schemeClr val="tx1"/>
        </a:solidFill>
        <a:latin typeface="+mn-lt"/>
        <a:ea typeface="+mn-ea"/>
        <a:cs typeface="+mn-cs"/>
      </a:defRPr>
    </a:lvl2pPr>
    <a:lvl3pPr marL="525897" algn="l" defTabSz="525897" rtl="0" eaLnBrk="1" latinLnBrk="0" hangingPunct="1">
      <a:defRPr sz="690" kern="1200">
        <a:solidFill>
          <a:schemeClr val="tx1"/>
        </a:solidFill>
        <a:latin typeface="+mn-lt"/>
        <a:ea typeface="+mn-ea"/>
        <a:cs typeface="+mn-cs"/>
      </a:defRPr>
    </a:lvl3pPr>
    <a:lvl4pPr marL="788846" algn="l" defTabSz="525897" rtl="0" eaLnBrk="1" latinLnBrk="0" hangingPunct="1">
      <a:defRPr sz="690" kern="1200">
        <a:solidFill>
          <a:schemeClr val="tx1"/>
        </a:solidFill>
        <a:latin typeface="+mn-lt"/>
        <a:ea typeface="+mn-ea"/>
        <a:cs typeface="+mn-cs"/>
      </a:defRPr>
    </a:lvl4pPr>
    <a:lvl5pPr marL="1051794" algn="l" defTabSz="525897" rtl="0" eaLnBrk="1" latinLnBrk="0" hangingPunct="1">
      <a:defRPr sz="690" kern="1200">
        <a:solidFill>
          <a:schemeClr val="tx1"/>
        </a:solidFill>
        <a:latin typeface="+mn-lt"/>
        <a:ea typeface="+mn-ea"/>
        <a:cs typeface="+mn-cs"/>
      </a:defRPr>
    </a:lvl5pPr>
    <a:lvl6pPr marL="1314744" algn="l" defTabSz="525897" rtl="0" eaLnBrk="1" latinLnBrk="0" hangingPunct="1">
      <a:defRPr sz="690" kern="1200">
        <a:solidFill>
          <a:schemeClr val="tx1"/>
        </a:solidFill>
        <a:latin typeface="+mn-lt"/>
        <a:ea typeface="+mn-ea"/>
        <a:cs typeface="+mn-cs"/>
      </a:defRPr>
    </a:lvl6pPr>
    <a:lvl7pPr marL="1577692" algn="l" defTabSz="525897" rtl="0" eaLnBrk="1" latinLnBrk="0" hangingPunct="1">
      <a:defRPr sz="690" kern="1200">
        <a:solidFill>
          <a:schemeClr val="tx1"/>
        </a:solidFill>
        <a:latin typeface="+mn-lt"/>
        <a:ea typeface="+mn-ea"/>
        <a:cs typeface="+mn-cs"/>
      </a:defRPr>
    </a:lvl7pPr>
    <a:lvl8pPr marL="1840641" algn="l" defTabSz="525897" rtl="0" eaLnBrk="1" latinLnBrk="0" hangingPunct="1">
      <a:defRPr sz="690" kern="1200">
        <a:solidFill>
          <a:schemeClr val="tx1"/>
        </a:solidFill>
        <a:latin typeface="+mn-lt"/>
        <a:ea typeface="+mn-ea"/>
        <a:cs typeface="+mn-cs"/>
      </a:defRPr>
    </a:lvl8pPr>
    <a:lvl9pPr marL="2103589" algn="l" defTabSz="525897" rtl="0" eaLnBrk="1" latinLnBrk="0" hangingPunct="1">
      <a:defRPr sz="69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Rubrikt och bild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57BA8E2-4D67-4BC2-8ABD-5C1D3C3ED2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2168" y="323850"/>
            <a:ext cx="3200182" cy="742950"/>
          </a:xfrm>
        </p:spPr>
        <p:txBody>
          <a:bodyPr anchor="t"/>
          <a:lstStyle>
            <a:lvl1pPr>
              <a:defRPr sz="2500">
                <a:solidFill>
                  <a:srgbClr val="005293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38FF79A-FCAF-4E8F-B498-68C90F39A2C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810000" y="333375"/>
            <a:ext cx="3390900" cy="4638675"/>
          </a:xfrm>
        </p:spPr>
        <p:txBody>
          <a:bodyPr/>
          <a:lstStyle>
            <a:lvl1pPr>
              <a:buNone/>
              <a:defRPr sz="1200"/>
            </a:lvl1pPr>
          </a:lstStyle>
          <a:p>
            <a:endParaRPr lang="en-GB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06941CF1-BF6A-446E-8C92-FAD587C2221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61950" y="2294968"/>
            <a:ext cx="1238250" cy="1162050"/>
          </a:xfrm>
        </p:spPr>
        <p:txBody>
          <a:bodyPr/>
          <a:lstStyle>
            <a:lvl1pPr>
              <a:lnSpc>
                <a:spcPct val="90000"/>
              </a:lnSpc>
              <a:spcBef>
                <a:spcPts val="0"/>
              </a:spcBef>
              <a:buNone/>
              <a:defRPr sz="1800" b="1">
                <a:solidFill>
                  <a:srgbClr val="005293"/>
                </a:solidFill>
              </a:defRPr>
            </a:lvl1pPr>
          </a:lstStyle>
          <a:p>
            <a:pPr lvl="0"/>
            <a:r>
              <a:rPr lang="sv-SE" dirty="0"/>
              <a:t>Ort och datum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84A7E607-A846-490E-8C34-65348D4A62F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2063750" y="2295525"/>
            <a:ext cx="1498600" cy="1162050"/>
          </a:xfrm>
        </p:spPr>
        <p:txBody>
          <a:bodyPr/>
          <a:lstStyle>
            <a:lvl1pPr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  <a:defRPr sz="800">
                <a:solidFill>
                  <a:schemeClr val="tx1"/>
                </a:solidFill>
              </a:defRPr>
            </a:lvl1pPr>
          </a:lstStyle>
          <a:p>
            <a:pPr lvl="0"/>
            <a:endParaRPr lang="en-GB" dirty="0"/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7CB0AC25-030C-403D-9E11-56599F40D4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58775" y="4036050"/>
            <a:ext cx="1527071" cy="936000"/>
          </a:xfrm>
        </p:spPr>
        <p:txBody>
          <a:bodyPr/>
          <a:lstStyle>
            <a:lvl1pPr>
              <a:buNone/>
              <a:defRPr sz="1200"/>
            </a:lvl1pPr>
          </a:lstStyle>
          <a:p>
            <a:r>
              <a:rPr lang="sv-SE" dirty="0"/>
              <a:t>LOGO, (På ljus bakgrund ska logotyper, text och rutsystem vara positiva) mått 2,6*4,24 cm</a:t>
            </a:r>
            <a:endParaRPr lang="en-GB" dirty="0"/>
          </a:p>
        </p:txBody>
      </p:sp>
      <p:sp>
        <p:nvSpPr>
          <p:cNvPr id="7" name="Text Placeholder 9">
            <a:extLst>
              <a:ext uri="{FF2B5EF4-FFF2-40B4-BE49-F238E27FC236}">
                <a16:creationId xmlns:a16="http://schemas.microsoft.com/office/drawing/2014/main" id="{4D66BC23-ECAA-448B-ADEB-3266778C206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 rot="5400000">
            <a:off x="6533315" y="1008997"/>
            <a:ext cx="1498600" cy="147357"/>
          </a:xfrm>
        </p:spPr>
        <p:txBody>
          <a:bodyPr/>
          <a:lstStyle>
            <a:lvl1pPr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  <a:defRPr sz="65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Source/photo credit</a:t>
            </a:r>
          </a:p>
        </p:txBody>
      </p:sp>
    </p:spTree>
    <p:extLst>
      <p:ext uri="{BB962C8B-B14F-4D97-AF65-F5344CB8AC3E}">
        <p14:creationId xmlns:p14="http://schemas.microsoft.com/office/powerpoint/2010/main" val="31776926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Rubrik, datum och tex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84A7E607-A846-490E-8C34-65348D4A62F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410262" y="1925731"/>
            <a:ext cx="2904938" cy="2020794"/>
          </a:xfrm>
        </p:spPr>
        <p:txBody>
          <a:bodyPr/>
          <a:lstStyle>
            <a:lvl1pPr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endParaRPr lang="en-GB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657BA8E2-4D67-4BC2-8ABD-5C1D3C3ED2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2168" y="323850"/>
            <a:ext cx="3200182" cy="742950"/>
          </a:xfrm>
        </p:spPr>
        <p:txBody>
          <a:bodyPr anchor="t"/>
          <a:lstStyle>
            <a:lvl1pPr>
              <a:defRPr sz="2500">
                <a:solidFill>
                  <a:srgbClr val="005293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06941CF1-BF6A-446E-8C92-FAD587C2221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61950" y="1925731"/>
            <a:ext cx="1238250" cy="1162050"/>
          </a:xfrm>
        </p:spPr>
        <p:txBody>
          <a:bodyPr/>
          <a:lstStyle>
            <a:lvl1pPr>
              <a:lnSpc>
                <a:spcPct val="90000"/>
              </a:lnSpc>
              <a:spcBef>
                <a:spcPts val="0"/>
              </a:spcBef>
              <a:buNone/>
              <a:defRPr sz="1800" b="1">
                <a:solidFill>
                  <a:srgbClr val="005293"/>
                </a:solidFill>
              </a:defRPr>
            </a:lvl1pPr>
          </a:lstStyle>
          <a:p>
            <a:pPr lvl="0"/>
            <a:r>
              <a:rPr lang="sv-SE" dirty="0"/>
              <a:t>Ort och datum</a:t>
            </a:r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7CB0AC25-030C-403D-9E11-56599F40D4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58775" y="4036050"/>
            <a:ext cx="1527071" cy="936000"/>
          </a:xfrm>
        </p:spPr>
        <p:txBody>
          <a:bodyPr/>
          <a:lstStyle>
            <a:lvl1pPr>
              <a:buNone/>
              <a:defRPr sz="1200"/>
            </a:lvl1pPr>
          </a:lstStyle>
          <a:p>
            <a:pPr marL="0" marR="0" lvl="0" indent="-200474" algn="l" defTabSz="801892" rtl="0" eaLnBrk="1" fontAlgn="auto" latinLnBrk="0" hangingPunct="1">
              <a:lnSpc>
                <a:spcPct val="90000"/>
              </a:lnSpc>
              <a:spcBef>
                <a:spcPts val="878"/>
              </a:spcBef>
              <a:spcAft>
                <a:spcPts val="0"/>
              </a:spcAft>
              <a:buClrTx/>
              <a:buSzPct val="96000"/>
              <a:buFont typeface="Sweden Sans" panose="02000000000000000000" pitchFamily="50" charset="0"/>
              <a:buNone/>
              <a:tabLst/>
              <a:defRPr/>
            </a:pPr>
            <a:r>
              <a:rPr lang="sv-SE" dirty="0"/>
              <a:t>LOGO, (På ljus bakgrund ska logotyper, text och rutsystem vara positiva) mått 2,6*4,24 cm</a:t>
            </a:r>
            <a:endParaRPr lang="en-GB" dirty="0"/>
          </a:p>
        </p:txBody>
      </p:sp>
      <p:sp>
        <p:nvSpPr>
          <p:cNvPr id="7" name="Text Placeholder 9">
            <a:extLst>
              <a:ext uri="{FF2B5EF4-FFF2-40B4-BE49-F238E27FC236}">
                <a16:creationId xmlns:a16="http://schemas.microsoft.com/office/drawing/2014/main" id="{42417D2C-2714-43D5-8268-E9824F3E1F4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702300" y="5049930"/>
            <a:ext cx="1498600" cy="147357"/>
          </a:xfrm>
        </p:spPr>
        <p:txBody>
          <a:bodyPr/>
          <a:lstStyle>
            <a:lvl1pPr algn="r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  <a:defRPr sz="650"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Source/photo credit</a:t>
            </a:r>
          </a:p>
        </p:txBody>
      </p:sp>
    </p:spTree>
    <p:extLst>
      <p:ext uri="{BB962C8B-B14F-4D97-AF65-F5344CB8AC3E}">
        <p14:creationId xmlns:p14="http://schemas.microsoft.com/office/powerpoint/2010/main" val="2903192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utsida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057411D9-BEC1-4EAE-B0AF-2ABEEFCB6B4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7559675" cy="5327650"/>
          </a:xfrm>
        </p:spPr>
        <p:txBody>
          <a:bodyPr tIns="2160000" anchor="t" anchorCtr="1"/>
          <a:lstStyle>
            <a:lvl1pPr>
              <a:buNone/>
              <a:defRPr/>
            </a:lvl1pPr>
          </a:lstStyle>
          <a:p>
            <a:endParaRPr lang="en-GB" dirty="0"/>
          </a:p>
        </p:txBody>
      </p:sp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28B410E9-E601-45C0-BAFF-EFF2E5F33B6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702300" y="5049930"/>
            <a:ext cx="1498600" cy="147357"/>
          </a:xfrm>
        </p:spPr>
        <p:txBody>
          <a:bodyPr/>
          <a:lstStyle>
            <a:lvl1pPr algn="r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  <a:defRPr sz="650">
                <a:solidFill>
                  <a:srgbClr val="1A3050"/>
                </a:solidFill>
              </a:defRPr>
            </a:lvl1pPr>
          </a:lstStyle>
          <a:p>
            <a:pPr lvl="0"/>
            <a:r>
              <a:rPr lang="en-GB" dirty="0"/>
              <a:t>Source/photo credit</a:t>
            </a:r>
          </a:p>
        </p:txBody>
      </p:sp>
    </p:spTree>
    <p:extLst>
      <p:ext uri="{BB962C8B-B14F-4D97-AF65-F5344CB8AC3E}">
        <p14:creationId xmlns:p14="http://schemas.microsoft.com/office/powerpoint/2010/main" val="37863453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>
            <a:extLst>
              <a:ext uri="{FF2B5EF4-FFF2-40B4-BE49-F238E27FC236}">
                <a16:creationId xmlns:a16="http://schemas.microsoft.com/office/drawing/2014/main" id="{152683E2-9A31-4B47-ACFE-390B6E0AF7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2168" y="323850"/>
            <a:ext cx="3200182" cy="742950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/>
          <a:p>
            <a:r>
              <a:rPr lang="sv-SE" dirty="0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81C0710F-3CB3-4F01-9977-A1A69928F1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2168" y="1301897"/>
            <a:ext cx="6797240" cy="519116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149138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hf sldNum="0" hdr="0" dt="0"/>
  <p:txStyles>
    <p:titleStyle>
      <a:lvl1pPr algn="l" defTabSz="801892" rtl="0" eaLnBrk="1" latinLnBrk="0" hangingPunct="1">
        <a:lnSpc>
          <a:spcPct val="90000"/>
        </a:lnSpc>
        <a:spcBef>
          <a:spcPct val="0"/>
        </a:spcBef>
        <a:buNone/>
        <a:defRPr sz="2400" b="1" kern="1200" spc="0" baseline="0">
          <a:solidFill>
            <a:srgbClr val="1A3050"/>
          </a:solidFill>
          <a:latin typeface="+mj-lt"/>
          <a:ea typeface="+mj-ea"/>
          <a:cs typeface="+mj-cs"/>
        </a:defRPr>
      </a:lvl1pPr>
    </p:titleStyle>
    <p:bodyStyle>
      <a:lvl1pPr marL="0" indent="-200474" algn="l" defTabSz="801892" rtl="0" eaLnBrk="1" latinLnBrk="0" hangingPunct="1">
        <a:lnSpc>
          <a:spcPct val="90000"/>
        </a:lnSpc>
        <a:spcBef>
          <a:spcPts val="878"/>
        </a:spcBef>
        <a:buSzPct val="96000"/>
        <a:buFont typeface="Sweden Sans" panose="02000000000000000000" pitchFamily="50" charset="0"/>
        <a:buChar char="•"/>
        <a:defRPr sz="1800" kern="1200">
          <a:solidFill>
            <a:srgbClr val="1A3050"/>
          </a:solidFill>
          <a:latin typeface="+mn-lt"/>
          <a:ea typeface="+mn-ea"/>
          <a:cs typeface="+mn-cs"/>
        </a:defRPr>
      </a:lvl1pPr>
      <a:lvl2pPr marL="1010258" indent="-200474" algn="l" defTabSz="801892" rtl="0" eaLnBrk="1" latinLnBrk="0" hangingPunct="1">
        <a:lnSpc>
          <a:spcPct val="90000"/>
        </a:lnSpc>
        <a:spcBef>
          <a:spcPts val="964"/>
        </a:spcBef>
        <a:buFont typeface="Sweden Sans" panose="02000000000000000000" pitchFamily="50" charset="0"/>
        <a:buChar char="–"/>
        <a:defRPr sz="1600" kern="1200">
          <a:solidFill>
            <a:srgbClr val="1A3050"/>
          </a:solidFill>
          <a:latin typeface="+mn-lt"/>
          <a:ea typeface="+mn-ea"/>
          <a:cs typeface="+mn-cs"/>
        </a:defRPr>
      </a:lvl2pPr>
      <a:lvl3pPr marL="1799522" indent="-200474" algn="l" defTabSz="801892" rtl="0" eaLnBrk="1" latinLnBrk="0" hangingPunct="1">
        <a:lnSpc>
          <a:spcPct val="90000"/>
        </a:lnSpc>
        <a:spcBef>
          <a:spcPts val="964"/>
        </a:spcBef>
        <a:buFont typeface="Sweden Sans" panose="02000000000000000000" pitchFamily="50" charset="0"/>
        <a:buChar char="–"/>
        <a:defRPr sz="1200" kern="1200">
          <a:solidFill>
            <a:srgbClr val="1A3050"/>
          </a:solidFill>
          <a:latin typeface="+mn-lt"/>
          <a:ea typeface="+mn-ea"/>
          <a:cs typeface="+mn-cs"/>
        </a:defRPr>
      </a:lvl3pPr>
      <a:lvl4pPr marL="2588786" indent="-200474" algn="l" defTabSz="801892" rtl="0" eaLnBrk="1" latinLnBrk="0" hangingPunct="1">
        <a:lnSpc>
          <a:spcPct val="90000"/>
        </a:lnSpc>
        <a:spcBef>
          <a:spcPts val="964"/>
        </a:spcBef>
        <a:buFont typeface="Sweden Sans" panose="02000000000000000000" pitchFamily="50" charset="0"/>
        <a:buChar char="–"/>
        <a:defRPr sz="1100" kern="1200">
          <a:solidFill>
            <a:srgbClr val="1A3050"/>
          </a:solidFill>
          <a:latin typeface="+mn-lt"/>
          <a:ea typeface="+mn-ea"/>
          <a:cs typeface="+mn-cs"/>
        </a:defRPr>
      </a:lvl4pPr>
      <a:lvl5pPr marL="3409620" indent="-200474" algn="l" defTabSz="801892" rtl="0" eaLnBrk="1" latinLnBrk="0" hangingPunct="1">
        <a:lnSpc>
          <a:spcPct val="90000"/>
        </a:lnSpc>
        <a:spcBef>
          <a:spcPts val="964"/>
        </a:spcBef>
        <a:buFont typeface="Sweden Sans" panose="02000000000000000000" pitchFamily="50" charset="0"/>
        <a:buChar char="–"/>
        <a:defRPr sz="1100" kern="1200">
          <a:solidFill>
            <a:srgbClr val="1A3050"/>
          </a:solidFill>
          <a:latin typeface="+mn-lt"/>
          <a:ea typeface="+mn-ea"/>
          <a:cs typeface="+mn-cs"/>
        </a:defRPr>
      </a:lvl5pPr>
      <a:lvl6pPr marL="3788467" indent="-200474" algn="l" defTabSz="801892" rtl="0" eaLnBrk="1" latinLnBrk="0" hangingPunct="1">
        <a:lnSpc>
          <a:spcPct val="90000"/>
        </a:lnSpc>
        <a:spcBef>
          <a:spcPts val="439"/>
        </a:spcBef>
        <a:buFont typeface="Sweden Sans" panose="02000000000000000000" pitchFamily="50" charset="0"/>
        <a:buChar char="–"/>
        <a:defRPr sz="1100" kern="1200">
          <a:solidFill>
            <a:srgbClr val="1A3050"/>
          </a:solidFill>
          <a:latin typeface="+mn-lt"/>
          <a:ea typeface="+mn-ea"/>
          <a:cs typeface="+mn-cs"/>
        </a:defRPr>
      </a:lvl6pPr>
      <a:lvl7pPr marL="3788467" indent="-200474" algn="l" defTabSz="801892" rtl="0" eaLnBrk="1" latinLnBrk="0" hangingPunct="1">
        <a:lnSpc>
          <a:spcPct val="90000"/>
        </a:lnSpc>
        <a:spcBef>
          <a:spcPts val="439"/>
        </a:spcBef>
        <a:buFont typeface="Sweden Sans" panose="02000000000000000000" pitchFamily="50" charset="0"/>
        <a:buChar char="–"/>
        <a:defRPr sz="1100" kern="1200">
          <a:solidFill>
            <a:srgbClr val="1A3050"/>
          </a:solidFill>
          <a:latin typeface="+mn-lt"/>
          <a:ea typeface="+mn-ea"/>
          <a:cs typeface="+mn-cs"/>
        </a:defRPr>
      </a:lvl7pPr>
      <a:lvl8pPr marL="3788467" indent="-200474" algn="l" defTabSz="801892" rtl="0" eaLnBrk="1" latinLnBrk="0" hangingPunct="1">
        <a:lnSpc>
          <a:spcPct val="90000"/>
        </a:lnSpc>
        <a:spcBef>
          <a:spcPts val="439"/>
        </a:spcBef>
        <a:buFont typeface="Sweden Sans" panose="02000000000000000000" pitchFamily="50" charset="0"/>
        <a:buChar char="–"/>
        <a:defRPr sz="1100" kern="1200">
          <a:solidFill>
            <a:srgbClr val="1A3050"/>
          </a:solidFill>
          <a:latin typeface="+mn-lt"/>
          <a:ea typeface="+mn-ea"/>
          <a:cs typeface="+mn-cs"/>
        </a:defRPr>
      </a:lvl8pPr>
      <a:lvl9pPr marL="3788467" indent="-200474" algn="l" defTabSz="801892" rtl="0" eaLnBrk="1" latinLnBrk="0" hangingPunct="1">
        <a:lnSpc>
          <a:spcPct val="90000"/>
        </a:lnSpc>
        <a:spcBef>
          <a:spcPts val="439"/>
        </a:spcBef>
        <a:buFont typeface="Sweden Sans" panose="02000000000000000000" pitchFamily="50" charset="0"/>
        <a:buChar char="–"/>
        <a:defRPr sz="1100" kern="1200">
          <a:solidFill>
            <a:srgbClr val="1A3050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801892" rtl="0" eaLnBrk="1" latinLnBrk="0" hangingPunct="1">
        <a:defRPr sz="1579" kern="1200">
          <a:solidFill>
            <a:schemeClr val="tx1"/>
          </a:solidFill>
          <a:latin typeface="+mn-lt"/>
          <a:ea typeface="+mn-ea"/>
          <a:cs typeface="+mn-cs"/>
        </a:defRPr>
      </a:lvl1pPr>
      <a:lvl2pPr marL="400946" algn="l" defTabSz="801892" rtl="0" eaLnBrk="1" latinLnBrk="0" hangingPunct="1">
        <a:defRPr sz="1579" kern="1200">
          <a:solidFill>
            <a:schemeClr val="tx1"/>
          </a:solidFill>
          <a:latin typeface="+mn-lt"/>
          <a:ea typeface="+mn-ea"/>
          <a:cs typeface="+mn-cs"/>
        </a:defRPr>
      </a:lvl2pPr>
      <a:lvl3pPr marL="801892" algn="l" defTabSz="801892" rtl="0" eaLnBrk="1" latinLnBrk="0" hangingPunct="1">
        <a:defRPr sz="1579" kern="1200">
          <a:solidFill>
            <a:schemeClr val="tx1"/>
          </a:solidFill>
          <a:latin typeface="+mn-lt"/>
          <a:ea typeface="+mn-ea"/>
          <a:cs typeface="+mn-cs"/>
        </a:defRPr>
      </a:lvl3pPr>
      <a:lvl4pPr marL="1202838" algn="l" defTabSz="801892" rtl="0" eaLnBrk="1" latinLnBrk="0" hangingPunct="1">
        <a:defRPr sz="1579" kern="1200">
          <a:solidFill>
            <a:schemeClr val="tx1"/>
          </a:solidFill>
          <a:latin typeface="+mn-lt"/>
          <a:ea typeface="+mn-ea"/>
          <a:cs typeface="+mn-cs"/>
        </a:defRPr>
      </a:lvl4pPr>
      <a:lvl5pPr marL="1603784" algn="l" defTabSz="801892" rtl="0" eaLnBrk="1" latinLnBrk="0" hangingPunct="1">
        <a:defRPr sz="1579" kern="1200">
          <a:solidFill>
            <a:schemeClr val="tx1"/>
          </a:solidFill>
          <a:latin typeface="+mn-lt"/>
          <a:ea typeface="+mn-ea"/>
          <a:cs typeface="+mn-cs"/>
        </a:defRPr>
      </a:lvl5pPr>
      <a:lvl6pPr marL="2004731" algn="l" defTabSz="801892" rtl="0" eaLnBrk="1" latinLnBrk="0" hangingPunct="1">
        <a:defRPr sz="1579" kern="1200">
          <a:solidFill>
            <a:schemeClr val="tx1"/>
          </a:solidFill>
          <a:latin typeface="+mn-lt"/>
          <a:ea typeface="+mn-ea"/>
          <a:cs typeface="+mn-cs"/>
        </a:defRPr>
      </a:lvl6pPr>
      <a:lvl7pPr marL="2405677" algn="l" defTabSz="801892" rtl="0" eaLnBrk="1" latinLnBrk="0" hangingPunct="1">
        <a:defRPr sz="1579" kern="1200">
          <a:solidFill>
            <a:schemeClr val="tx1"/>
          </a:solidFill>
          <a:latin typeface="+mn-lt"/>
          <a:ea typeface="+mn-ea"/>
          <a:cs typeface="+mn-cs"/>
        </a:defRPr>
      </a:lvl7pPr>
      <a:lvl8pPr marL="2806623" algn="l" defTabSz="801892" rtl="0" eaLnBrk="1" latinLnBrk="0" hangingPunct="1">
        <a:defRPr sz="1579" kern="1200">
          <a:solidFill>
            <a:schemeClr val="tx1"/>
          </a:solidFill>
          <a:latin typeface="+mn-lt"/>
          <a:ea typeface="+mn-ea"/>
          <a:cs typeface="+mn-cs"/>
        </a:defRPr>
      </a:lvl8pPr>
      <a:lvl9pPr marL="3207569" algn="l" defTabSz="801892" rtl="0" eaLnBrk="1" latinLnBrk="0" hangingPunct="1">
        <a:defRPr sz="157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239" userDrawn="1">
          <p15:clr>
            <a:srgbClr val="F26B43"/>
          </p15:clr>
        </p15:guide>
        <p15:guide id="2" pos="2381" userDrawn="1">
          <p15:clr>
            <a:srgbClr val="F26B43"/>
          </p15:clr>
        </p15:guide>
        <p15:guide id="3" pos="248" userDrawn="1">
          <p15:clr>
            <a:srgbClr val="F26B43"/>
          </p15:clr>
        </p15:guide>
        <p15:guide id="4" pos="4514" userDrawn="1">
          <p15:clr>
            <a:srgbClr val="F26B43"/>
          </p15:clr>
        </p15:guide>
        <p15:guide id="5" orient="horz" pos="114" userDrawn="1">
          <p15:clr>
            <a:srgbClr val="F26B43"/>
          </p15:clr>
        </p15:guide>
        <p15:guide id="6" orient="horz" pos="304" userDrawn="1">
          <p15:clr>
            <a:srgbClr val="F26B43"/>
          </p15:clr>
        </p15:guide>
        <p15:guide id="7" orient="horz" pos="491" userDrawn="1">
          <p15:clr>
            <a:srgbClr val="F26B43"/>
          </p15:clr>
        </p15:guide>
        <p15:guide id="8" orient="horz" pos="1366" userDrawn="1">
          <p15:clr>
            <a:srgbClr val="F26B43"/>
          </p15:clr>
        </p15:guide>
        <p15:guide id="9" orient="horz" pos="1429" userDrawn="1">
          <p15:clr>
            <a:srgbClr val="F26B43"/>
          </p15:clr>
        </p15:guide>
        <p15:guide id="10" orient="horz" pos="3002" userDrawn="1">
          <p15:clr>
            <a:srgbClr val="F26B43"/>
          </p15:clr>
        </p15:guide>
        <p15:guide id="11" orient="horz" pos="3104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F9CB524E-D159-446D-9038-9F62E65E96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2168" y="323850"/>
            <a:ext cx="3200182" cy="742950"/>
          </a:xfrm>
        </p:spPr>
        <p:txBody>
          <a:bodyPr/>
          <a:lstStyle/>
          <a:p>
            <a:r>
              <a:rPr lang="en-GB" dirty="0"/>
              <a:t>Gender equality </a:t>
            </a:r>
            <a:br>
              <a:rPr lang="en-GB" dirty="0"/>
            </a:br>
            <a:r>
              <a:rPr lang="en-GB" dirty="0"/>
              <a:t>&amp; sustainability lunch</a:t>
            </a:r>
          </a:p>
        </p:txBody>
      </p:sp>
      <p:pic>
        <p:nvPicPr>
          <p:cNvPr id="43" name="Picture Placeholder 42">
            <a:extLst>
              <a:ext uri="{FF2B5EF4-FFF2-40B4-BE49-F238E27FC236}">
                <a16:creationId xmlns:a16="http://schemas.microsoft.com/office/drawing/2014/main" id="{5CB9F7EF-ADB4-4D95-96BA-2AD180E11211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/>
          <a:srcRect l="493" r="493"/>
          <a:stretch/>
        </p:blipFill>
        <p:spPr>
          <a:xfrm>
            <a:off x="3810000" y="333375"/>
            <a:ext cx="3390900" cy="4638675"/>
          </a:xfrm>
        </p:spPr>
      </p:pic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A23DC47A-FA23-4B96-8895-B525CF0AEF3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61950" y="2294968"/>
            <a:ext cx="1238250" cy="1162050"/>
          </a:xfrm>
        </p:spPr>
        <p:txBody>
          <a:bodyPr/>
          <a:lstStyle/>
          <a:p>
            <a:r>
              <a:rPr lang="en-GB" dirty="0"/>
              <a:t>Stockholm 2020-12-05 12:00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109D6A79-FF8C-46D5-AE6C-A817CC6D248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2063750" y="2295525"/>
            <a:ext cx="1498600" cy="1162050"/>
          </a:xfrm>
        </p:spPr>
        <p:txBody>
          <a:bodyPr/>
          <a:lstStyle/>
          <a:p>
            <a:r>
              <a:rPr lang="en-GB" dirty="0"/>
              <a:t>RVSP by: </a:t>
            </a:r>
            <a:r>
              <a:rPr lang="en-GB" dirty="0" err="1"/>
              <a:t>Eribus</a:t>
            </a:r>
            <a:r>
              <a:rPr lang="en-GB" dirty="0"/>
              <a:t> es </a:t>
            </a:r>
            <a:r>
              <a:rPr lang="en-GB" dirty="0" err="1"/>
              <a:t>veles</a:t>
            </a:r>
            <a:r>
              <a:rPr lang="en-GB" dirty="0"/>
              <a:t> et as </a:t>
            </a:r>
            <a:r>
              <a:rPr lang="en-GB" dirty="0" err="1"/>
              <a:t>esci</a:t>
            </a:r>
            <a:r>
              <a:rPr lang="en-GB" dirty="0"/>
              <a:t> </a:t>
            </a:r>
            <a:r>
              <a:rPr lang="en-GB" dirty="0" err="1"/>
              <a:t>dellam</a:t>
            </a:r>
            <a:r>
              <a:rPr lang="en-GB" dirty="0"/>
              <a:t> res nus </a:t>
            </a:r>
            <a:r>
              <a:rPr lang="en-GB" dirty="0" err="1"/>
              <a:t>remperi</a:t>
            </a:r>
            <a:r>
              <a:rPr lang="en-GB" dirty="0"/>
              <a:t> </a:t>
            </a:r>
            <a:r>
              <a:rPr lang="en-GB" dirty="0" err="1"/>
              <a:t>oribusa</a:t>
            </a:r>
            <a:r>
              <a:rPr lang="en-GB" dirty="0"/>
              <a:t> voles nus, sit pe et </a:t>
            </a:r>
            <a:r>
              <a:rPr lang="en-GB" dirty="0" err="1"/>
              <a:t>opta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sequodi</a:t>
            </a:r>
            <a:r>
              <a:rPr lang="en-GB" dirty="0"/>
              <a:t> </a:t>
            </a:r>
            <a:r>
              <a:rPr lang="en-GB" dirty="0" err="1"/>
              <a:t>cor</a:t>
            </a:r>
            <a:r>
              <a:rPr lang="en-GB" dirty="0"/>
              <a:t> se </a:t>
            </a:r>
            <a:r>
              <a:rPr lang="en-GB" dirty="0" err="1"/>
              <a:t>venit</a:t>
            </a:r>
            <a:r>
              <a:rPr lang="en-GB" dirty="0"/>
              <a:t> </a:t>
            </a:r>
            <a:r>
              <a:rPr lang="en-GB" dirty="0" err="1"/>
              <a:t>evel</a:t>
            </a:r>
            <a:r>
              <a:rPr lang="en-GB" dirty="0"/>
              <a:t> </a:t>
            </a:r>
            <a:r>
              <a:rPr lang="en-GB" dirty="0" err="1"/>
              <a:t>iliqui</a:t>
            </a:r>
            <a:r>
              <a:rPr lang="en-GB" dirty="0"/>
              <a:t> </a:t>
            </a:r>
            <a:r>
              <a:rPr lang="en-GB" dirty="0" err="1"/>
              <a:t>omnihilis</a:t>
            </a:r>
            <a:r>
              <a:rPr lang="en-GB" dirty="0"/>
              <a:t> </a:t>
            </a:r>
            <a:r>
              <a:rPr lang="en-GB" dirty="0" err="1"/>
              <a:t>consequam</a:t>
            </a:r>
            <a:r>
              <a:rPr lang="en-GB" dirty="0"/>
              <a:t>. </a:t>
            </a:r>
          </a:p>
          <a:p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quiandantum</a:t>
            </a:r>
            <a:r>
              <a:rPr lang="en-GB" dirty="0"/>
              <a:t> </a:t>
            </a:r>
            <a:r>
              <a:rPr lang="en-GB" dirty="0" err="1"/>
              <a:t>conseria</a:t>
            </a:r>
            <a:r>
              <a:rPr lang="en-GB" dirty="0"/>
              <a:t> </a:t>
            </a:r>
            <a:r>
              <a:rPr lang="en-GB" dirty="0" err="1"/>
              <a:t>busa</a:t>
            </a:r>
            <a:r>
              <a:rPr lang="en-GB" dirty="0"/>
              <a:t> voles nus, sit pe et </a:t>
            </a:r>
            <a:r>
              <a:rPr lang="en-GB" dirty="0" err="1"/>
              <a:t>opta</a:t>
            </a:r>
            <a:r>
              <a:rPr lang="en-GB" dirty="0"/>
              <a:t>. </a:t>
            </a:r>
          </a:p>
        </p:txBody>
      </p:sp>
      <p:pic>
        <p:nvPicPr>
          <p:cNvPr id="20" name="Platshållare för bild 19" descr="En bild som visar bord&#10;&#10;Automatiskt genererad beskrivning">
            <a:extLst>
              <a:ext uri="{FF2B5EF4-FFF2-40B4-BE49-F238E27FC236}">
                <a16:creationId xmlns:a16="http://schemas.microsoft.com/office/drawing/2014/main" id="{6D6E66A3-45E9-49B8-9166-278E4CD38507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" r="30"/>
          <a:stretch/>
        </p:blipFill>
        <p:spPr>
          <a:xfrm>
            <a:off x="358775" y="4036050"/>
            <a:ext cx="1527071" cy="936000"/>
          </a:xfrm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59955565-5D5A-4140-B179-513C6FFA8E1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09419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4D8E35-0ED5-442D-8358-A8AF1E6DE69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410262" y="1925731"/>
            <a:ext cx="2904938" cy="2020794"/>
          </a:xfrm>
        </p:spPr>
        <p:txBody>
          <a:bodyPr/>
          <a:lstStyle/>
          <a:p>
            <a:r>
              <a:rPr lang="en-GB" dirty="0" err="1"/>
              <a:t>Ullentem</a:t>
            </a:r>
            <a:r>
              <a:rPr lang="en-GB" dirty="0"/>
              <a:t> </a:t>
            </a:r>
            <a:r>
              <a:rPr lang="en-GB" dirty="0" err="1"/>
              <a:t>culpariandis</a:t>
            </a:r>
            <a:r>
              <a:rPr lang="en-GB" dirty="0"/>
              <a:t> il </a:t>
            </a:r>
            <a:r>
              <a:rPr lang="en-GB" dirty="0" err="1"/>
              <a:t>incipsant</a:t>
            </a:r>
            <a:r>
              <a:rPr lang="en-GB" dirty="0"/>
              <a:t> et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atempelis</a:t>
            </a:r>
            <a:r>
              <a:rPr lang="en-GB" dirty="0"/>
              <a:t> alit </a:t>
            </a:r>
            <a:r>
              <a:rPr lang="en-GB" dirty="0" err="1"/>
              <a:t>demoles</a:t>
            </a:r>
            <a:r>
              <a:rPr lang="en-GB" dirty="0"/>
              <a:t> </a:t>
            </a:r>
            <a:r>
              <a:rPr lang="en-GB" dirty="0" err="1"/>
              <a:t>verferi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dolorun</a:t>
            </a:r>
            <a:r>
              <a:rPr lang="en-GB" dirty="0"/>
              <a:t> </a:t>
            </a:r>
            <a:r>
              <a:rPr lang="en-GB" dirty="0" err="1"/>
              <a:t>daectem</a:t>
            </a:r>
            <a:r>
              <a:rPr lang="en-GB" dirty="0"/>
              <a:t> </a:t>
            </a:r>
            <a:r>
              <a:rPr lang="en-GB" dirty="0" err="1"/>
              <a:t>volestio</a:t>
            </a:r>
            <a:r>
              <a:rPr lang="en-GB" dirty="0"/>
              <a:t> </a:t>
            </a:r>
            <a:r>
              <a:rPr lang="en-GB" dirty="0" err="1"/>
              <a:t>tota</a:t>
            </a:r>
            <a:r>
              <a:rPr lang="en-GB" dirty="0"/>
              <a:t> sunt,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sant</a:t>
            </a:r>
            <a:r>
              <a:rPr lang="en-GB" dirty="0"/>
              <a:t> </a:t>
            </a:r>
            <a:r>
              <a:rPr lang="en-GB" dirty="0" err="1"/>
              <a:t>ipiet</a:t>
            </a:r>
            <a:r>
              <a:rPr lang="en-GB" dirty="0"/>
              <a:t> tur, </a:t>
            </a:r>
            <a:r>
              <a:rPr lang="en-GB" dirty="0" err="1"/>
              <a:t>conseque</a:t>
            </a:r>
            <a:r>
              <a:rPr lang="en-GB" dirty="0"/>
              <a:t> sit </a:t>
            </a:r>
            <a:r>
              <a:rPr lang="en-GB" dirty="0" err="1"/>
              <a:t>inctur</a:t>
            </a:r>
            <a:r>
              <a:rPr lang="en-GB" dirty="0"/>
              <a:t>. </a:t>
            </a:r>
            <a:r>
              <a:rPr lang="en-GB" dirty="0" err="1"/>
              <a:t>Ullentem</a:t>
            </a:r>
            <a:r>
              <a:rPr lang="en-GB" dirty="0"/>
              <a:t> </a:t>
            </a:r>
            <a:r>
              <a:rPr lang="en-GB" dirty="0" err="1"/>
              <a:t>culpariandis</a:t>
            </a:r>
            <a:r>
              <a:rPr lang="en-GB" dirty="0"/>
              <a:t> il </a:t>
            </a:r>
            <a:r>
              <a:rPr lang="en-GB" dirty="0" err="1"/>
              <a:t>incipsant</a:t>
            </a:r>
            <a:r>
              <a:rPr lang="en-GB" dirty="0"/>
              <a:t> et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atempelis</a:t>
            </a:r>
            <a:r>
              <a:rPr lang="en-GB" dirty="0"/>
              <a:t> alit </a:t>
            </a:r>
            <a:r>
              <a:rPr lang="en-GB" dirty="0" err="1"/>
              <a:t>demoles</a:t>
            </a:r>
            <a:r>
              <a:rPr lang="en-GB" dirty="0"/>
              <a:t> </a:t>
            </a:r>
            <a:r>
              <a:rPr lang="en-GB" dirty="0" err="1"/>
              <a:t>verferi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dolorun</a:t>
            </a:r>
            <a:r>
              <a:rPr lang="en-GB" dirty="0"/>
              <a:t> </a:t>
            </a:r>
            <a:r>
              <a:rPr lang="en-GB" dirty="0" err="1"/>
              <a:t>daectem</a:t>
            </a:r>
            <a:r>
              <a:rPr lang="en-GB" dirty="0"/>
              <a:t> </a:t>
            </a:r>
            <a:r>
              <a:rPr lang="en-GB" dirty="0" err="1"/>
              <a:t>volestio</a:t>
            </a:r>
            <a:r>
              <a:rPr lang="en-GB" dirty="0"/>
              <a:t> </a:t>
            </a:r>
            <a:r>
              <a:rPr lang="en-GB" dirty="0" err="1"/>
              <a:t>tota</a:t>
            </a:r>
            <a:r>
              <a:rPr lang="en-GB" dirty="0"/>
              <a:t> sunt,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sant</a:t>
            </a:r>
            <a:r>
              <a:rPr lang="en-GB" dirty="0"/>
              <a:t> </a:t>
            </a:r>
            <a:r>
              <a:rPr lang="en-GB" dirty="0" err="1"/>
              <a:t>ipiet</a:t>
            </a:r>
            <a:r>
              <a:rPr lang="en-GB" dirty="0"/>
              <a:t> tur, sit </a:t>
            </a:r>
            <a:r>
              <a:rPr lang="en-GB" dirty="0" err="1"/>
              <a:t>inctur</a:t>
            </a:r>
            <a:r>
              <a:rPr lang="en-GB" dirty="0"/>
              <a:t>.</a:t>
            </a:r>
          </a:p>
          <a:p>
            <a:r>
              <a:rPr lang="en-GB" dirty="0" err="1"/>
              <a:t>Culpariandis</a:t>
            </a:r>
            <a:r>
              <a:rPr lang="en-GB" dirty="0"/>
              <a:t> il </a:t>
            </a:r>
            <a:r>
              <a:rPr lang="en-GB" dirty="0" err="1"/>
              <a:t>incipsant</a:t>
            </a:r>
            <a:r>
              <a:rPr lang="en-GB" dirty="0"/>
              <a:t> et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atempelis</a:t>
            </a:r>
            <a:r>
              <a:rPr lang="en-GB" dirty="0"/>
              <a:t> alit </a:t>
            </a:r>
            <a:r>
              <a:rPr lang="en-GB" dirty="0" err="1"/>
              <a:t>demoles</a:t>
            </a:r>
            <a:r>
              <a:rPr lang="en-GB" dirty="0"/>
              <a:t> </a:t>
            </a:r>
            <a:r>
              <a:rPr lang="en-GB" dirty="0" err="1"/>
              <a:t>verferi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dolorun</a:t>
            </a:r>
            <a:r>
              <a:rPr lang="en-GB" dirty="0"/>
              <a:t> </a:t>
            </a:r>
            <a:r>
              <a:rPr lang="en-GB" dirty="0" err="1"/>
              <a:t>daectem</a:t>
            </a:r>
            <a:r>
              <a:rPr lang="en-GB" dirty="0"/>
              <a:t> </a:t>
            </a:r>
            <a:r>
              <a:rPr lang="en-GB" dirty="0" err="1"/>
              <a:t>volestio</a:t>
            </a:r>
            <a:r>
              <a:rPr lang="en-GB" dirty="0"/>
              <a:t> </a:t>
            </a:r>
            <a:r>
              <a:rPr lang="en-GB" dirty="0" err="1"/>
              <a:t>tota</a:t>
            </a:r>
            <a:r>
              <a:rPr lang="en-GB" dirty="0"/>
              <a:t> sunt,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sant</a:t>
            </a:r>
            <a:r>
              <a:rPr lang="en-GB" dirty="0"/>
              <a:t> </a:t>
            </a:r>
            <a:r>
              <a:rPr lang="en-GB" dirty="0" err="1"/>
              <a:t>ipiet</a:t>
            </a:r>
            <a:r>
              <a:rPr lang="en-GB" dirty="0"/>
              <a:t> tur, </a:t>
            </a:r>
            <a:r>
              <a:rPr lang="en-GB" dirty="0" err="1"/>
              <a:t>conseque</a:t>
            </a:r>
            <a:r>
              <a:rPr lang="en-GB" dirty="0"/>
              <a:t> sit </a:t>
            </a:r>
            <a:r>
              <a:rPr lang="en-GB" dirty="0" err="1"/>
              <a:t>inctur</a:t>
            </a:r>
            <a:r>
              <a:rPr lang="en-GB" dirty="0"/>
              <a:t>. </a:t>
            </a:r>
            <a:r>
              <a:rPr lang="en-GB" dirty="0" err="1"/>
              <a:t>Daectem</a:t>
            </a:r>
            <a:r>
              <a:rPr lang="en-GB" dirty="0"/>
              <a:t> </a:t>
            </a:r>
            <a:r>
              <a:rPr lang="en-GB" dirty="0" err="1"/>
              <a:t>volestio</a:t>
            </a:r>
            <a:r>
              <a:rPr lang="en-GB" dirty="0"/>
              <a:t> </a:t>
            </a:r>
            <a:r>
              <a:rPr lang="en-GB" dirty="0" err="1"/>
              <a:t>tota</a:t>
            </a:r>
            <a:r>
              <a:rPr lang="en-GB" dirty="0"/>
              <a:t> sunt,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sant</a:t>
            </a:r>
            <a:r>
              <a:rPr lang="en-GB" dirty="0"/>
              <a:t> </a:t>
            </a:r>
            <a:r>
              <a:rPr lang="en-GB" dirty="0" err="1"/>
              <a:t>ipiet</a:t>
            </a:r>
            <a:r>
              <a:rPr lang="en-GB" dirty="0"/>
              <a:t> tur, </a:t>
            </a:r>
            <a:r>
              <a:rPr lang="en-GB" dirty="0" err="1"/>
              <a:t>conseque</a:t>
            </a:r>
            <a:r>
              <a:rPr lang="en-GB" dirty="0"/>
              <a:t> sit </a:t>
            </a:r>
            <a:r>
              <a:rPr lang="en-GB" dirty="0" err="1"/>
              <a:t>inctur</a:t>
            </a:r>
            <a:r>
              <a:rPr lang="en-GB" dirty="0"/>
              <a:t>.</a:t>
            </a:r>
          </a:p>
        </p:txBody>
      </p:sp>
      <p:sp>
        <p:nvSpPr>
          <p:cNvPr id="16" name="Title 15">
            <a:extLst>
              <a:ext uri="{FF2B5EF4-FFF2-40B4-BE49-F238E27FC236}">
                <a16:creationId xmlns:a16="http://schemas.microsoft.com/office/drawing/2014/main" id="{833DAB77-44A8-4C43-A7E5-CF132A73A1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2168" y="323850"/>
            <a:ext cx="3200182" cy="742950"/>
          </a:xfrm>
        </p:spPr>
        <p:txBody>
          <a:bodyPr/>
          <a:lstStyle/>
          <a:p>
            <a:r>
              <a:rPr lang="en-GB" dirty="0"/>
              <a:t>Gender equality </a:t>
            </a:r>
            <a:br>
              <a:rPr lang="en-GB" dirty="0"/>
            </a:br>
            <a:r>
              <a:rPr lang="en-GB" dirty="0"/>
              <a:t>&amp; sustainability lunch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F6E4B5C6-00A5-4502-ACF9-63F5DE5D4C1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61950" y="1925731"/>
            <a:ext cx="1238250" cy="1162050"/>
          </a:xfrm>
        </p:spPr>
        <p:txBody>
          <a:bodyPr/>
          <a:lstStyle/>
          <a:p>
            <a:r>
              <a:rPr lang="en-GB" dirty="0"/>
              <a:t>Stockholm 2020-12-05 12:00</a:t>
            </a:r>
          </a:p>
        </p:txBody>
      </p:sp>
      <p:pic>
        <p:nvPicPr>
          <p:cNvPr id="3" name="Platshållare för bild 2" descr="En bild som visar bord&#10;&#10;Automatiskt genererad beskrivning">
            <a:extLst>
              <a:ext uri="{FF2B5EF4-FFF2-40B4-BE49-F238E27FC236}">
                <a16:creationId xmlns:a16="http://schemas.microsoft.com/office/drawing/2014/main" id="{D9441A2E-CABE-47F4-AF09-6CB4E45451F4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" r="30"/>
          <a:stretch/>
        </p:blipFill>
        <p:spPr>
          <a:xfrm>
            <a:off x="358775" y="4036050"/>
            <a:ext cx="1527071" cy="936000"/>
          </a:xfrm>
        </p:spPr>
      </p:pic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CB64E480-3703-4C17-86B8-81351D8A46C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04279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7" descr="A picture containing snow, sky, nature, outdoor&#10;&#10;Description automatically generated">
            <a:extLst>
              <a:ext uri="{FF2B5EF4-FFF2-40B4-BE49-F238E27FC236}">
                <a16:creationId xmlns:a16="http://schemas.microsoft.com/office/drawing/2014/main" id="{9BA0CF79-A3E1-4DCC-A5F9-14A2C772F24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" b="62"/>
          <a:stretch/>
        </p:blipFill>
        <p:spPr>
          <a:xfrm>
            <a:off x="0" y="0"/>
            <a:ext cx="7559675" cy="5327650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F0011DB-0E7A-449D-A47D-D4F13DD2C5D0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6429553"/>
      </p:ext>
    </p:extLst>
  </p:cSld>
  <p:clrMapOvr>
    <a:masterClrMapping/>
  </p:clrMapOvr>
</p:sld>
</file>

<file path=ppt/theme/theme1.xml><?xml version="1.0" encoding="utf-8"?>
<a:theme xmlns:a="http://schemas.openxmlformats.org/drawingml/2006/main" name="Team Sweden ">
  <a:themeElements>
    <a:clrScheme name="Team Sweden Color">
      <a:dk1>
        <a:sysClr val="windowText" lastClr="000000"/>
      </a:dk1>
      <a:lt1>
        <a:sysClr val="window" lastClr="FFFFFF"/>
      </a:lt1>
      <a:dk2>
        <a:srgbClr val="142638"/>
      </a:dk2>
      <a:lt2>
        <a:srgbClr val="F8F8F8"/>
      </a:lt2>
      <a:accent1>
        <a:srgbClr val="FECB00"/>
      </a:accent1>
      <a:accent2>
        <a:srgbClr val="32ACDF"/>
      </a:accent2>
      <a:accent3>
        <a:srgbClr val="EDEDED"/>
      </a:accent3>
      <a:accent4>
        <a:srgbClr val="FF8000"/>
      </a:accent4>
      <a:accent5>
        <a:srgbClr val="9D77E0"/>
      </a:accent5>
      <a:accent6>
        <a:srgbClr val="66CDB0"/>
      </a:accent6>
      <a:hlink>
        <a:srgbClr val="32ACDF"/>
      </a:hlink>
      <a:folHlink>
        <a:srgbClr val="FF8000"/>
      </a:folHlink>
    </a:clrScheme>
    <a:fontScheme name="Team Sweden Font">
      <a:majorFont>
        <a:latin typeface="Sweden Sans"/>
        <a:ea typeface=""/>
        <a:cs typeface=""/>
      </a:majorFont>
      <a:minorFont>
        <a:latin typeface="Sweden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custClrLst>
    <a:custClr>
      <a:srgbClr val="142638"/>
    </a:custClr>
    <a:custClr>
      <a:srgbClr val="1A3050"/>
    </a:custClr>
    <a:custClr>
      <a:srgbClr val="005293"/>
    </a:custClr>
    <a:custClr>
      <a:srgbClr val="FECB00"/>
    </a:custClr>
    <a:custClr>
      <a:srgbClr val="FFD481"/>
    </a:custClr>
    <a:custClr>
      <a:srgbClr val="E8E3D1"/>
    </a:custClr>
  </a:custClrLst>
  <a:extLst>
    <a:ext uri="{05A4C25C-085E-4340-85A3-A5531E510DB2}">
      <thm15:themeFamily xmlns:thm15="http://schemas.microsoft.com/office/thememl/2012/main" name="Inbjudan liggande A5.potx" id="{0A1E5ED9-1D19-4A58-B51D-7C82594C5E92}" vid="{9832F744-0B77-43F1-A1C3-732BA8838EC3}"/>
    </a:ext>
  </a:extLst>
</a:theme>
</file>

<file path=ppt/theme/theme2.xml><?xml version="1.0" encoding="utf-8"?>
<a:theme xmlns:a="http://schemas.openxmlformats.org/drawingml/2006/main" name="Office-tema">
  <a:themeElements>
    <a:clrScheme name="Team Sweden Color">
      <a:dk1>
        <a:sysClr val="windowText" lastClr="000000"/>
      </a:dk1>
      <a:lt1>
        <a:sysClr val="window" lastClr="FFFFFF"/>
      </a:lt1>
      <a:dk2>
        <a:srgbClr val="142638"/>
      </a:dk2>
      <a:lt2>
        <a:srgbClr val="F8F8F8"/>
      </a:lt2>
      <a:accent1>
        <a:srgbClr val="FECB00"/>
      </a:accent1>
      <a:accent2>
        <a:srgbClr val="32ACDF"/>
      </a:accent2>
      <a:accent3>
        <a:srgbClr val="EDEDED"/>
      </a:accent3>
      <a:accent4>
        <a:srgbClr val="FF8000"/>
      </a:accent4>
      <a:accent5>
        <a:srgbClr val="9D77E0"/>
      </a:accent5>
      <a:accent6>
        <a:srgbClr val="66CDB0"/>
      </a:accent6>
      <a:hlink>
        <a:srgbClr val="32ACDF"/>
      </a:hlink>
      <a:folHlink>
        <a:srgbClr val="FF8000"/>
      </a:folHlink>
    </a:clrScheme>
    <a:fontScheme name="Team Sweden Font">
      <a:majorFont>
        <a:latin typeface="Sweden Sans"/>
        <a:ea typeface=""/>
        <a:cs typeface=""/>
      </a:majorFont>
      <a:minorFont>
        <a:latin typeface="Sweden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custClrLst>
    <a:custClr>
      <a:srgbClr val="142638"/>
    </a:custClr>
    <a:custClr>
      <a:srgbClr val="1A3050"/>
    </a:custClr>
    <a:custClr>
      <a:srgbClr val="005293"/>
    </a:custClr>
    <a:custClr>
      <a:srgbClr val="FECB00"/>
    </a:custClr>
    <a:custClr>
      <a:srgbClr val="FFD481"/>
    </a:custClr>
    <a:custClr>
      <a:srgbClr val="E8E3D1"/>
    </a:custClr>
  </a:custClr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-tema">
  <a:themeElements>
    <a:clrScheme name="Team Sweden Color">
      <a:dk1>
        <a:sysClr val="windowText" lastClr="000000"/>
      </a:dk1>
      <a:lt1>
        <a:sysClr val="window" lastClr="FFFFFF"/>
      </a:lt1>
      <a:dk2>
        <a:srgbClr val="142638"/>
      </a:dk2>
      <a:lt2>
        <a:srgbClr val="F8F8F8"/>
      </a:lt2>
      <a:accent1>
        <a:srgbClr val="FECB00"/>
      </a:accent1>
      <a:accent2>
        <a:srgbClr val="32ACDF"/>
      </a:accent2>
      <a:accent3>
        <a:srgbClr val="EDEDED"/>
      </a:accent3>
      <a:accent4>
        <a:srgbClr val="FF8000"/>
      </a:accent4>
      <a:accent5>
        <a:srgbClr val="9D77E0"/>
      </a:accent5>
      <a:accent6>
        <a:srgbClr val="66CDB0"/>
      </a:accent6>
      <a:hlink>
        <a:srgbClr val="32ACDF"/>
      </a:hlink>
      <a:folHlink>
        <a:srgbClr val="FF8000"/>
      </a:folHlink>
    </a:clrScheme>
    <a:fontScheme name="Team Sweden Font">
      <a:majorFont>
        <a:latin typeface="Sweden Sans"/>
        <a:ea typeface=""/>
        <a:cs typeface=""/>
      </a:majorFont>
      <a:minorFont>
        <a:latin typeface="Sweden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custClrLst>
    <a:custClr>
      <a:srgbClr val="142638"/>
    </a:custClr>
    <a:custClr>
      <a:srgbClr val="1A3050"/>
    </a:custClr>
    <a:custClr>
      <a:srgbClr val="005293"/>
    </a:custClr>
    <a:custClr>
      <a:srgbClr val="FECB00"/>
    </a:custClr>
    <a:custClr>
      <a:srgbClr val="FFD481"/>
    </a:custClr>
    <a:custClr>
      <a:srgbClr val="E8E3D1"/>
    </a:custClr>
  </a:custClr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261B5BABC2062046A3A6C7BA83E1064C" ma:contentTypeVersion="10" ma:contentTypeDescription="Skapa ett nytt dokument." ma:contentTypeScope="" ma:versionID="558cb83ec7cdb221a774d0b7d86f73e5">
  <xsd:schema xmlns:xsd="http://www.w3.org/2001/XMLSchema" xmlns:xs="http://www.w3.org/2001/XMLSchema" xmlns:p="http://schemas.microsoft.com/office/2006/metadata/properties" xmlns:ns3="17798c2e-8ec6-411a-92bf-42cada8c5360" targetNamespace="http://schemas.microsoft.com/office/2006/metadata/properties" ma:root="true" ma:fieldsID="0ebfa375b3427caae85372d13753e19e" ns3:_="">
    <xsd:import namespace="17798c2e-8ec6-411a-92bf-42cada8c536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Locatio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798c2e-8ec6-411a-92bf-42cada8c536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1" nillable="true" ma:displayName="Location" ma:internalName="MediaServiceLocation" ma:readOnly="true">
      <xsd:simpleType>
        <xsd:restriction base="dms:Text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nehållstyp"/>
        <xsd:element ref="dc:title" minOccurs="0" maxOccurs="1" ma:index="4" ma:displayName="Rubrik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CEBAD6A-AFE5-46E0-9A90-AF4AB80FFBE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8DCA370-3D7E-423A-A625-328FC6152E1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7798c2e-8ec6-411a-92bf-42cada8c536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4ABDA6A-1F6C-4B42-8544-08E5AE6AC91F}">
  <ds:schemaRefs>
    <ds:schemaRef ds:uri="http://schemas.microsoft.com/office/2006/metadata/properties"/>
    <ds:schemaRef ds:uri="http://purl.org/dc/elements/1.1/"/>
    <ds:schemaRef ds:uri="17798c2e-8ec6-411a-92bf-42cada8c5360"/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schemas.microsoft.com/office/2006/documentManagement/typ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1765</TotalTime>
  <Words>152</Words>
  <Application>Microsoft Office PowerPoint</Application>
  <PresentationFormat>Anpassad</PresentationFormat>
  <Paragraphs>8</Paragraphs>
  <Slides>3</Slides>
  <Notes>0</Notes>
  <HiddenSlides>0</HiddenSlides>
  <MMClips>0</MMClips>
  <ScaleCrop>false</ScaleCrop>
  <HeadingPairs>
    <vt:vector size="6" baseType="variant">
      <vt:variant>
        <vt:lpstr>Använt teckensnitt</vt:lpstr>
      </vt:variant>
      <vt:variant>
        <vt:i4>1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3</vt:i4>
      </vt:variant>
    </vt:vector>
  </HeadingPairs>
  <TitlesOfParts>
    <vt:vector size="5" baseType="lpstr">
      <vt:lpstr>Sweden Sans</vt:lpstr>
      <vt:lpstr>Team Sweden </vt:lpstr>
      <vt:lpstr>Gender equality  &amp; sustainability lunch</vt:lpstr>
      <vt:lpstr>Gender equality  &amp; sustainability lunch</vt:lpstr>
      <vt:lpstr>PowerPoint-presentation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Instruktioner Dold sida, visas inte vid utskrift</dc:title>
  <dc:creator>Carolina Bjurlefors</dc:creator>
  <cp:lastModifiedBy>Carolina Bjurlefors</cp:lastModifiedBy>
  <cp:revision>82</cp:revision>
  <dcterms:created xsi:type="dcterms:W3CDTF">2020-03-16T07:56:12Z</dcterms:created>
  <dcterms:modified xsi:type="dcterms:W3CDTF">2021-11-26T08:26:15Z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0x010100261B5BABC2062046A3A6C7BA83E1064C</vt:lpwstr>
  </property>
</Properties>
</file>